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notesMasterIdLst>
    <p:notesMasterId r:id="rId31"/>
  </p:notesMasterIdLst>
  <p:handoutMasterIdLst>
    <p:handoutMasterId r:id="rId32"/>
  </p:handoutMasterIdLst>
  <p:sldIdLst>
    <p:sldId id="294" r:id="rId4"/>
    <p:sldId id="258" r:id="rId5"/>
    <p:sldId id="275" r:id="rId6"/>
    <p:sldId id="292" r:id="rId7"/>
    <p:sldId id="293" r:id="rId8"/>
    <p:sldId id="270" r:id="rId9"/>
    <p:sldId id="259" r:id="rId10"/>
    <p:sldId id="260" r:id="rId11"/>
    <p:sldId id="276" r:id="rId12"/>
    <p:sldId id="282" r:id="rId13"/>
    <p:sldId id="283" r:id="rId14"/>
    <p:sldId id="300" r:id="rId15"/>
    <p:sldId id="278" r:id="rId16"/>
    <p:sldId id="262" r:id="rId17"/>
    <p:sldId id="288" r:id="rId18"/>
    <p:sldId id="284" r:id="rId19"/>
    <p:sldId id="301" r:id="rId20"/>
    <p:sldId id="295" r:id="rId21"/>
    <p:sldId id="290" r:id="rId22"/>
    <p:sldId id="265" r:id="rId23"/>
    <p:sldId id="274" r:id="rId24"/>
    <p:sldId id="302" r:id="rId25"/>
    <p:sldId id="291" r:id="rId26"/>
    <p:sldId id="296" r:id="rId27"/>
    <p:sldId id="297" r:id="rId28"/>
    <p:sldId id="299" r:id="rId29"/>
    <p:sldId id="298" r:id="rId30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80"/>
    <a:srgbClr val="00DE00"/>
    <a:srgbClr val="6666FF"/>
    <a:srgbClr val="CC99FF"/>
    <a:srgbClr val="00FFFF"/>
    <a:srgbClr val="FFFF66"/>
    <a:srgbClr val="66FF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2" autoAdjust="0"/>
    <p:restoredTop sz="94660"/>
  </p:normalViewPr>
  <p:slideViewPr>
    <p:cSldViewPr>
      <p:cViewPr varScale="1">
        <p:scale>
          <a:sx n="101" d="100"/>
          <a:sy n="101" d="100"/>
        </p:scale>
        <p:origin x="126" y="24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59DC92D2-654A-40B1-A17A-A869FF69BC5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3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>
            <a:lvl1pPr defTabSz="924539" eaLnBrk="1" hangingPunct="1">
              <a:defRPr sz="1200"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DA35AC46-BC61-4788-A2D5-B581E008B72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82912" cy="463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>
            <a:lvl1pPr algn="r" defTabSz="924539" eaLnBrk="1" hangingPunct="1">
              <a:defRPr sz="1200"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F34D26DA-D809-40C5-9C60-1DDAEE67750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82913" cy="463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defTabSz="924539" eaLnBrk="1" hangingPunct="1">
              <a:defRPr sz="1200"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3A02A19A-A9E1-4A4C-8A47-4E8856F764D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831263"/>
            <a:ext cx="2982912" cy="463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algn="r" defTabSz="924539" eaLnBrk="1" hangingPunct="1">
              <a:defRPr sz="1200"/>
            </a:lvl1pPr>
          </a:lstStyle>
          <a:p>
            <a:pPr>
              <a:defRPr/>
            </a:pPr>
            <a:fld id="{F8E1A1ED-DFD3-494A-8989-C0F93612A4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CDFFD2BC-492E-4DB9-9D75-F248E55BA1E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3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7444" tIns="43722" rIns="87444" bIns="4372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1BCA2AEE-3374-4604-8408-A94C9F55922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82912" cy="463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7444" tIns="43722" rIns="87444" bIns="4372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03104E12-20B6-4A72-945D-DBE90C1BAB4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8500"/>
            <a:ext cx="4646613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27DD60BE-6DFF-4FD6-954A-5ABFFFB2EEB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416425"/>
            <a:ext cx="5503863" cy="4181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7444" tIns="43722" rIns="87444" bIns="437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6870" name="Rectangle 6">
            <a:extLst>
              <a:ext uri="{FF2B5EF4-FFF2-40B4-BE49-F238E27FC236}">
                <a16:creationId xmlns:a16="http://schemas.microsoft.com/office/drawing/2014/main" id="{9949693D-0FE5-48E8-A6CF-703F25EE758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82913" cy="463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7444" tIns="43722" rIns="87444" bIns="4372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>
            <a:extLst>
              <a:ext uri="{FF2B5EF4-FFF2-40B4-BE49-F238E27FC236}">
                <a16:creationId xmlns:a16="http://schemas.microsoft.com/office/drawing/2014/main" id="{A9257D8C-E93E-4BF7-BFFC-E404A893DB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831263"/>
            <a:ext cx="2982912" cy="463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7444" tIns="43722" rIns="87444" bIns="4372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/>
            </a:lvl1pPr>
          </a:lstStyle>
          <a:p>
            <a:pPr>
              <a:defRPr/>
            </a:pPr>
            <a:fld id="{0985967E-FCE8-4F8A-9542-0CAA2A8C6F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8WJ2KENlK0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ACABB5F6-805E-4195-9088-A3F97277BD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441670A9-717F-4728-B664-ECF6EA211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BBE5D70E-5895-48D6-91FD-F166F94D24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1538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09613" indent="-273050" defTabSz="871538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092200" indent="-217488" defTabSz="871538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28763" indent="-217488" defTabSz="871538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1966913" indent="-217488" defTabSz="871538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24113" indent="-217488" defTabSz="871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881313" indent="-217488" defTabSz="871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38513" indent="-217488" defTabSz="871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795713" indent="-217488" defTabSz="871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69155CF-726D-4360-8DE5-BC198D62D120}" type="slidenum">
              <a:rPr lang="en-US" altLang="en-US" sz="11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13</a:t>
            </a:fld>
            <a:endParaRPr lang="en-US" altLang="en-US" sz="11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6B3C1AF4-DE14-41BD-B99A-15CAD82DD7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B58AA254-E50F-41AD-9843-A54A433E9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Great summary video to watch after is this Crash Course: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https://www.youtube.com/watch?v=H8WJ2KENlK0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altLang="en-US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0FB52CF2-D62A-4B62-BD86-846490E684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09613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092200" indent="-217488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28763" indent="-217488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1966913" indent="-217488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24113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881313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38513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795713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64E4F24-B50C-4AF3-BBA8-24DA9683C073}" type="slidenum">
              <a:rPr lang="en-US" altLang="en-US" sz="1100" smtClean="0"/>
              <a:pPr>
                <a:spcBef>
                  <a:spcPct val="0"/>
                </a:spcBef>
              </a:pPr>
              <a:t>23</a:t>
            </a:fld>
            <a:endParaRPr lang="en-US" altLang="en-US" sz="11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09E1DE-F755-4050-8B68-7197D0CF84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C755A0-5A60-48B8-A350-618155DFF0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7EC1D7F-7DD7-49EF-AAC8-4B71CA5798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91857-CF78-4402-AF34-360A9E532C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8801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B16ABCD-40F4-4DF2-BA3A-2A77A050B7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0F74A1-E989-4E21-A254-714D873249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CC45078-CE39-4259-B647-F1029E2914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5796F-53DF-4274-AFA3-9CBC8A5926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7219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B50E4B-8667-47D0-A0BC-879BADB971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75D228-C6DF-4644-97B5-2AF41B252A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FC014B-CA7F-4B4A-8D21-72DB2B42E4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2B35D-AC57-46B8-8C54-CF9B751F25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3876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8CBAA7-15DF-4865-B090-95D7683FCF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474CAD-12DD-4B72-B049-AB769ACDF1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0C545E-C4A7-40B9-8E03-D63228C297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6CFAE-0764-46B5-9955-68DFECD202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5110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0">
            <a:extLst>
              <a:ext uri="{FF2B5EF4-FFF2-40B4-BE49-F238E27FC236}">
                <a16:creationId xmlns:a16="http://schemas.microsoft.com/office/drawing/2014/main" id="{D9B7F551-7577-4E96-8389-A82D1E834045}"/>
              </a:ext>
            </a:extLst>
          </p:cNvPr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>
              <a:extLst>
                <a:ext uri="{FF2B5EF4-FFF2-40B4-BE49-F238E27FC236}">
                  <a16:creationId xmlns:a16="http://schemas.microsoft.com/office/drawing/2014/main" id="{396A4BA1-3A22-4ABB-A60B-ABA6B41AC7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>
                <a:extLst>
                  <a:ext uri="{FF2B5EF4-FFF2-40B4-BE49-F238E27FC236}">
                    <a16:creationId xmlns:a16="http://schemas.microsoft.com/office/drawing/2014/main" id="{4D14D760-53B5-4F6E-BC95-BD197766FB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4A34501E-C5E8-4044-8980-D00DEF4AB7A7}"/>
                    </a:ext>
                  </a:extLst>
                </p:cNvPr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1" name="Rectangle 2">
                  <a:extLst>
                    <a:ext uri="{FF2B5EF4-FFF2-40B4-BE49-F238E27FC236}">
                      <a16:creationId xmlns:a16="http://schemas.microsoft.com/office/drawing/2014/main" id="{75157F3C-8019-405D-A680-70C82B60F167}"/>
                    </a:ext>
                  </a:extLst>
                </p:cNvPr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Rectangle 3">
                  <a:extLst>
                    <a:ext uri="{FF2B5EF4-FFF2-40B4-BE49-F238E27FC236}">
                      <a16:creationId xmlns:a16="http://schemas.microsoft.com/office/drawing/2014/main" id="{A5D75DE9-06DF-4AB0-8A33-442E311F1DC6}"/>
                    </a:ext>
                  </a:extLst>
                </p:cNvPr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9" name="Group 5">
                <a:extLst>
                  <a:ext uri="{FF2B5EF4-FFF2-40B4-BE49-F238E27FC236}">
                    <a16:creationId xmlns:a16="http://schemas.microsoft.com/office/drawing/2014/main" id="{ABC67FB7-C0E5-45D4-BE64-2137DD1C32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D5B35CAC-72CA-402C-A292-12A2CD7C7208}"/>
                    </a:ext>
                  </a:extLst>
                </p:cNvPr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BA423CA1-CB12-4A03-AE68-5D1690AC9ABB}"/>
                    </a:ext>
                  </a:extLst>
                </p:cNvPr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6203EFF1-69BC-4FD9-906C-093FF76332E5}"/>
                    </a:ext>
                  </a:extLst>
                </p:cNvPr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0" name="Group 9">
                <a:extLst>
                  <a:ext uri="{FF2B5EF4-FFF2-40B4-BE49-F238E27FC236}">
                    <a16:creationId xmlns:a16="http://schemas.microsoft.com/office/drawing/2014/main" id="{E745BF8A-3789-4E42-85C3-7827C53221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0FE75FAD-C523-47DF-83D0-F6C760A20472}"/>
                    </a:ext>
                  </a:extLst>
                </p:cNvPr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FC9FC921-5A5B-4424-8F91-1A288591D912}"/>
                    </a:ext>
                  </a:extLst>
                </p:cNvPr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4EB40066-6AA3-48D5-9BD7-384DAB437A1F}"/>
                    </a:ext>
                  </a:extLst>
                </p:cNvPr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2385D70-0E19-42CE-9696-2B44B97AE1DC}"/>
                  </a:ext>
                </a:extLst>
              </p:cNvPr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D25E71C-8DDC-4B63-870B-5F6E50A1D55D}"/>
                  </a:ext>
                </a:extLst>
              </p:cNvPr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1AAE98BB-846A-4598-8E3D-8CF5F48A855C}"/>
                  </a:ext>
                </a:extLst>
              </p:cNvPr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" name="Freeform 62">
              <a:extLst>
                <a:ext uri="{FF2B5EF4-FFF2-40B4-BE49-F238E27FC236}">
                  <a16:creationId xmlns:a16="http://schemas.microsoft.com/office/drawing/2014/main" id="{E449E247-CA0E-42C4-95E3-2516FE890E0A}"/>
                </a:ext>
              </a:extLst>
            </p:cNvPr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63">
              <a:extLst>
                <a:ext uri="{FF2B5EF4-FFF2-40B4-BE49-F238E27FC236}">
                  <a16:creationId xmlns:a16="http://schemas.microsoft.com/office/drawing/2014/main" id="{8E1500CA-621C-4B9B-A107-EF25AFCFAFFB}"/>
                </a:ext>
              </a:extLst>
            </p:cNvPr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64">
              <a:extLst>
                <a:ext uri="{FF2B5EF4-FFF2-40B4-BE49-F238E27FC236}">
                  <a16:creationId xmlns:a16="http://schemas.microsoft.com/office/drawing/2014/main" id="{9B8A8B52-4D24-4FCC-A6AD-A593CD012ADD}"/>
                </a:ext>
              </a:extLst>
            </p:cNvPr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66">
              <a:extLst>
                <a:ext uri="{FF2B5EF4-FFF2-40B4-BE49-F238E27FC236}">
                  <a16:creationId xmlns:a16="http://schemas.microsoft.com/office/drawing/2014/main" id="{F2B88CB0-808E-4859-AA00-FF5F11064AB4}"/>
                </a:ext>
              </a:extLst>
            </p:cNvPr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67">
              <a:extLst>
                <a:ext uri="{FF2B5EF4-FFF2-40B4-BE49-F238E27FC236}">
                  <a16:creationId xmlns:a16="http://schemas.microsoft.com/office/drawing/2014/main" id="{9366BF42-F82D-4897-ABA7-096D26C3CA2C}"/>
                </a:ext>
              </a:extLst>
            </p:cNvPr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C6A4ADB5-6807-4A1A-B531-DE4392C1931B}"/>
                </a:ext>
              </a:extLst>
            </p:cNvPr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9C8B5878-84CA-430D-B873-43F8157B25BD}"/>
                </a:ext>
              </a:extLst>
            </p:cNvPr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Hexagon 12">
              <a:extLst>
                <a:ext uri="{FF2B5EF4-FFF2-40B4-BE49-F238E27FC236}">
                  <a16:creationId xmlns:a16="http://schemas.microsoft.com/office/drawing/2014/main" id="{BC48D8DF-2CAC-4A2D-BC7F-7CCEF390EC03}"/>
                </a:ext>
              </a:extLst>
            </p:cNvPr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D39693FF-F604-42DB-A76A-B7148F5DA5E2}"/>
                </a:ext>
              </a:extLst>
            </p:cNvPr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7E94A054-04DA-4FCF-8589-8C35109B2239}"/>
                </a:ext>
              </a:extLst>
            </p:cNvPr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Freeform 75">
              <a:extLst>
                <a:ext uri="{FF2B5EF4-FFF2-40B4-BE49-F238E27FC236}">
                  <a16:creationId xmlns:a16="http://schemas.microsoft.com/office/drawing/2014/main" id="{08C166E4-756A-449E-84B4-F8F2BD899FE8}"/>
                </a:ext>
              </a:extLst>
            </p:cNvPr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id="{12DF1C53-3F1B-43EE-BA7E-6B0D7928EB47}"/>
                </a:ext>
              </a:extLst>
            </p:cNvPr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C8995E78-AC56-4414-B6CB-CAA365300EDF}"/>
                </a:ext>
              </a:extLst>
            </p:cNvPr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Hexagon 18">
              <a:extLst>
                <a:ext uri="{FF2B5EF4-FFF2-40B4-BE49-F238E27FC236}">
                  <a16:creationId xmlns:a16="http://schemas.microsoft.com/office/drawing/2014/main" id="{92A8B75D-B0E4-4279-B4B9-7A4C3EC445EE}"/>
                </a:ext>
              </a:extLst>
            </p:cNvPr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Hexagon 19">
              <a:extLst>
                <a:ext uri="{FF2B5EF4-FFF2-40B4-BE49-F238E27FC236}">
                  <a16:creationId xmlns:a16="http://schemas.microsoft.com/office/drawing/2014/main" id="{EBE53CCF-4F16-48C1-B6E2-4B2BB148E0CA}"/>
                </a:ext>
              </a:extLst>
            </p:cNvPr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Hexagon 20">
              <a:extLst>
                <a:ext uri="{FF2B5EF4-FFF2-40B4-BE49-F238E27FC236}">
                  <a16:creationId xmlns:a16="http://schemas.microsoft.com/office/drawing/2014/main" id="{3DB6AA46-7DC0-46A1-BD8F-927EEB197E21}"/>
                </a:ext>
              </a:extLst>
            </p:cNvPr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Hexagon 21">
              <a:extLst>
                <a:ext uri="{FF2B5EF4-FFF2-40B4-BE49-F238E27FC236}">
                  <a16:creationId xmlns:a16="http://schemas.microsoft.com/office/drawing/2014/main" id="{9DE6BDC8-ADDC-4D43-8A2B-277928B04CC9}"/>
                </a:ext>
              </a:extLst>
            </p:cNvPr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Hexagon 22">
              <a:extLst>
                <a:ext uri="{FF2B5EF4-FFF2-40B4-BE49-F238E27FC236}">
                  <a16:creationId xmlns:a16="http://schemas.microsoft.com/office/drawing/2014/main" id="{E7B25F48-5D8A-4D89-8798-13AE32434D6E}"/>
                </a:ext>
              </a:extLst>
            </p:cNvPr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Hexagon 23">
              <a:extLst>
                <a:ext uri="{FF2B5EF4-FFF2-40B4-BE49-F238E27FC236}">
                  <a16:creationId xmlns:a16="http://schemas.microsoft.com/office/drawing/2014/main" id="{8E1790CD-AB9F-43D4-972E-37B21CEAA70D}"/>
                </a:ext>
              </a:extLst>
            </p:cNvPr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Hexagon 24">
              <a:extLst>
                <a:ext uri="{FF2B5EF4-FFF2-40B4-BE49-F238E27FC236}">
                  <a16:creationId xmlns:a16="http://schemas.microsoft.com/office/drawing/2014/main" id="{8A2277A1-2882-4ABB-8651-7EAABF6ADC71}"/>
                </a:ext>
              </a:extLst>
            </p:cNvPr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Freeform 85">
              <a:extLst>
                <a:ext uri="{FF2B5EF4-FFF2-40B4-BE49-F238E27FC236}">
                  <a16:creationId xmlns:a16="http://schemas.microsoft.com/office/drawing/2014/main" id="{581B4EAD-FDE0-46BF-AF7D-02D475E6674A}"/>
                </a:ext>
              </a:extLst>
            </p:cNvPr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Freeform 86">
              <a:extLst>
                <a:ext uri="{FF2B5EF4-FFF2-40B4-BE49-F238E27FC236}">
                  <a16:creationId xmlns:a16="http://schemas.microsoft.com/office/drawing/2014/main" id="{97B9D518-A96D-4509-8E72-8F80C486CFED}"/>
                </a:ext>
              </a:extLst>
            </p:cNvPr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AC1911AC-7A34-4BAA-B27B-9947693B3F46}"/>
              </a:ext>
            </a:extLst>
          </p:cNvPr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CFE0520-9331-4209-8FE8-50CB58181665}"/>
              </a:ext>
            </a:extLst>
          </p:cNvPr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8BAE328-59BA-469E-AEFE-0763BA427A23}"/>
              </a:ext>
            </a:extLst>
          </p:cNvPr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F36D7BF-3DA7-4030-9087-CF9412D5A742}"/>
              </a:ext>
            </a:extLst>
          </p:cNvPr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7" name="Date Placeholder 3">
            <a:extLst>
              <a:ext uri="{FF2B5EF4-FFF2-40B4-BE49-F238E27FC236}">
                <a16:creationId xmlns:a16="http://schemas.microsoft.com/office/drawing/2014/main" id="{78222B11-AFBF-4A23-A03D-9E0A9E4470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E79E77A4-3325-43FA-BFB1-670EF363AE4A}" type="datetimeFigureOut">
              <a:rPr lang="en-US"/>
              <a:pPr>
                <a:defRPr/>
              </a:pPr>
              <a:t>10/11/2019</a:t>
            </a:fld>
            <a:endParaRPr lang="en-US"/>
          </a:p>
        </p:txBody>
      </p:sp>
      <p:sp>
        <p:nvSpPr>
          <p:cNvPr id="48" name="Footer Placeholder 4">
            <a:extLst>
              <a:ext uri="{FF2B5EF4-FFF2-40B4-BE49-F238E27FC236}">
                <a16:creationId xmlns:a16="http://schemas.microsoft.com/office/drawing/2014/main" id="{E991B8DE-FC40-4215-8C4B-9193CB76E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rgbClr val="94C6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" name="Slide Number Placeholder 5">
            <a:extLst>
              <a:ext uri="{FF2B5EF4-FFF2-40B4-BE49-F238E27FC236}">
                <a16:creationId xmlns:a16="http://schemas.microsoft.com/office/drawing/2014/main" id="{04F19651-1FC7-4451-A8FB-38DD91B89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>
                <a:solidFill>
                  <a:srgbClr val="94C600"/>
                </a:solidFill>
              </a:defRPr>
            </a:lvl1pPr>
          </a:lstStyle>
          <a:p>
            <a:pPr>
              <a:defRPr/>
            </a:pPr>
            <a:fld id="{9046A4FE-F08F-499E-B749-9DDC2B2D7A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927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28C24-5F8A-47C0-BA76-CFB14A8AC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AEF85-5303-4E05-85F6-24349D6B6412}" type="datetimeFigureOut">
              <a:rPr lang="en-US"/>
              <a:pPr>
                <a:defRPr/>
              </a:pPr>
              <a:t>10/11/2019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5CCC8-AE10-4BEE-832E-9C988C05C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C9A73-2DC3-4322-BED1-08BFDF371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A4CC7-05B8-46CA-8A41-A50D543F6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81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FC6DD-5ED4-473D-93EA-DEB2AE4DB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6A5C3-869D-4E13-A673-9FD943EFA622}" type="datetimeFigureOut">
              <a:rPr lang="en-US"/>
              <a:pPr>
                <a:defRPr/>
              </a:pPr>
              <a:t>10/11/2019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00E3F-1C5B-4E58-B0A7-E9FC12249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9AA424-D0E3-4AF4-99B8-C83B509DC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E07DB-E252-4283-97C0-C230E6974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546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96C0217-5E55-44A6-A203-3D1A15CC129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C976E-984E-4C61-8314-34CF2EF95289}" type="datetimeFigureOut">
              <a:rPr lang="en-US"/>
              <a:pPr>
                <a:defRPr/>
              </a:pPr>
              <a:t>10/11/2019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8D745E8-2D8F-49F1-B913-9D66171F650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8B7533D-9C3E-4F9B-8385-DA8B28E1B85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817AF-0E64-49FD-B185-FB48142298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65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47DA268-FC54-4D5B-AD41-6BD053D69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DE1DC-4088-44C2-BF2B-93CEB8A23B02}" type="datetimeFigureOut">
              <a:rPr lang="en-US"/>
              <a:pPr>
                <a:defRPr/>
              </a:pPr>
              <a:t>10/11/2019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5EDFD41-5C74-4773-845D-D1BF9D5B8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5FC1B4A-26C1-488F-83FF-CD9BA7FF1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6420B-43C8-4BD9-877A-46C3827AD9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994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A668BFB-B698-4C4D-B342-C6B8690E7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254A6-47D2-4DF9-A5B6-170CA6FA5D29}" type="datetimeFigureOut">
              <a:rPr lang="en-US"/>
              <a:pPr>
                <a:defRPr/>
              </a:pPr>
              <a:t>10/11/2019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3E8CE4B-9491-46F2-8D3C-6160B008F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30A5238-F6DB-4DCD-89CC-54C8402A6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ED675-335C-4AE0-9D3B-434559F57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029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6595556-578D-4415-9391-F63E4708D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91ED2-BE7A-4BC6-948E-787E545FB4A6}" type="datetimeFigureOut">
              <a:rPr lang="en-US"/>
              <a:pPr>
                <a:defRPr/>
              </a:pPr>
              <a:t>10/11/2019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67AE571-6D64-4349-861C-6E23EFECC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0CAF6CA-1EC1-4E50-A5F3-C9E2BF6C5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D8FD6-FE9F-4585-A5DE-06E281DF2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07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5F28D32-108D-4F0E-864C-1E486C8DC0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8C267C-77D2-4FF9-9F64-A6CBFCB546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A66EB87-1C38-4909-8FB7-B0C62E18C2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FA9FB-F061-4698-A76A-433527ED56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06907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>
            <a:extLst>
              <a:ext uri="{FF2B5EF4-FFF2-40B4-BE49-F238E27FC236}">
                <a16:creationId xmlns:a16="http://schemas.microsoft.com/office/drawing/2014/main" id="{8B48F6DC-05A0-4C71-81D5-07B01A5C05C2}"/>
              </a:ext>
            </a:extLst>
          </p:cNvPr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1">
              <a:extLst>
                <a:ext uri="{FF2B5EF4-FFF2-40B4-BE49-F238E27FC236}">
                  <a16:creationId xmlns:a16="http://schemas.microsoft.com/office/drawing/2014/main" id="{5ACFBF11-A8C4-41C5-A97B-2CD3CEB165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>
                <a:extLst>
                  <a:ext uri="{FF2B5EF4-FFF2-40B4-BE49-F238E27FC236}">
                    <a16:creationId xmlns:a16="http://schemas.microsoft.com/office/drawing/2014/main" id="{B73A0805-AD68-442F-A015-C03AFD8C07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09624E1E-FA99-449A-AA4D-A67CDF02F48D}"/>
                    </a:ext>
                  </a:extLst>
                </p:cNvPr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Rectangle 2">
                  <a:extLst>
                    <a:ext uri="{FF2B5EF4-FFF2-40B4-BE49-F238E27FC236}">
                      <a16:creationId xmlns:a16="http://schemas.microsoft.com/office/drawing/2014/main" id="{6445DCBD-B253-4BAC-BB53-0D0CB443390B}"/>
                    </a:ext>
                  </a:extLst>
                </p:cNvPr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" name="Rectangle 3">
                  <a:extLst>
                    <a:ext uri="{FF2B5EF4-FFF2-40B4-BE49-F238E27FC236}">
                      <a16:creationId xmlns:a16="http://schemas.microsoft.com/office/drawing/2014/main" id="{4C2DC1BB-8D8B-4469-8CFD-EDB62EC856EF}"/>
                    </a:ext>
                  </a:extLst>
                </p:cNvPr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0" name="Group 5">
                <a:extLst>
                  <a:ext uri="{FF2B5EF4-FFF2-40B4-BE49-F238E27FC236}">
                    <a16:creationId xmlns:a16="http://schemas.microsoft.com/office/drawing/2014/main" id="{6A31FD78-F62F-4B71-A49D-EB8D9EB822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A95A2ED4-1D57-4569-B54E-EB9DFB9AA142}"/>
                    </a:ext>
                  </a:extLst>
                </p:cNvPr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7068D26F-8A9C-44AD-B648-FA97C8DE5BDF}"/>
                    </a:ext>
                  </a:extLst>
                </p:cNvPr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F8A884FB-7448-457F-93B8-835644AC58E4}"/>
                    </a:ext>
                  </a:extLst>
                </p:cNvPr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1" name="Group 9">
                <a:extLst>
                  <a:ext uri="{FF2B5EF4-FFF2-40B4-BE49-F238E27FC236}">
                    <a16:creationId xmlns:a16="http://schemas.microsoft.com/office/drawing/2014/main" id="{202A8D26-38A4-493C-B29F-556B08F250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C74B207A-E8E7-4B1D-8695-F839A86D4B0C}"/>
                    </a:ext>
                  </a:extLst>
                </p:cNvPr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EF24262B-10E0-44ED-8A4C-DBD7B867C2AB}"/>
                    </a:ext>
                  </a:extLst>
                </p:cNvPr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67523C93-AE25-4AE9-AC91-8F6D14EB33C3}"/>
                    </a:ext>
                  </a:extLst>
                </p:cNvPr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D297A46-33AD-4DCD-9A31-10AD02CFCB3C}"/>
                  </a:ext>
                </a:extLst>
              </p:cNvPr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909B4FE-9A96-4CFE-9C90-05E6A5AF3861}"/>
                  </a:ext>
                </a:extLst>
              </p:cNvPr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04DB918-1F7C-4EDE-9379-EC88D8B677FC}"/>
                  </a:ext>
                </a:extLst>
              </p:cNvPr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Freeform 62">
              <a:extLst>
                <a:ext uri="{FF2B5EF4-FFF2-40B4-BE49-F238E27FC236}">
                  <a16:creationId xmlns:a16="http://schemas.microsoft.com/office/drawing/2014/main" id="{B6AC81A4-B0AC-4E9F-B870-2AA6E55191D8}"/>
                </a:ext>
              </a:extLst>
            </p:cNvPr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63">
              <a:extLst>
                <a:ext uri="{FF2B5EF4-FFF2-40B4-BE49-F238E27FC236}">
                  <a16:creationId xmlns:a16="http://schemas.microsoft.com/office/drawing/2014/main" id="{2A8EDF7D-9889-4FAD-B003-2151DE86395B}"/>
                </a:ext>
              </a:extLst>
            </p:cNvPr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64">
              <a:extLst>
                <a:ext uri="{FF2B5EF4-FFF2-40B4-BE49-F238E27FC236}">
                  <a16:creationId xmlns:a16="http://schemas.microsoft.com/office/drawing/2014/main" id="{25313A0F-4292-47F9-88ED-2EDFB130E59E}"/>
                </a:ext>
              </a:extLst>
            </p:cNvPr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66">
              <a:extLst>
                <a:ext uri="{FF2B5EF4-FFF2-40B4-BE49-F238E27FC236}">
                  <a16:creationId xmlns:a16="http://schemas.microsoft.com/office/drawing/2014/main" id="{F7A376C8-F571-4C4A-91AF-F75227DD1837}"/>
                </a:ext>
              </a:extLst>
            </p:cNvPr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67">
              <a:extLst>
                <a:ext uri="{FF2B5EF4-FFF2-40B4-BE49-F238E27FC236}">
                  <a16:creationId xmlns:a16="http://schemas.microsoft.com/office/drawing/2014/main" id="{7C3E271A-C4A6-4850-B1D3-872A134A0B38}"/>
                </a:ext>
              </a:extLst>
            </p:cNvPr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65BC8390-E3F3-4CE9-851D-D5F00B1379E7}"/>
                </a:ext>
              </a:extLst>
            </p:cNvPr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Hexagon 12">
              <a:extLst>
                <a:ext uri="{FF2B5EF4-FFF2-40B4-BE49-F238E27FC236}">
                  <a16:creationId xmlns:a16="http://schemas.microsoft.com/office/drawing/2014/main" id="{A3C7F255-12EB-4FC0-A900-6D06D026A7B0}"/>
                </a:ext>
              </a:extLst>
            </p:cNvPr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2C5B8BA4-B06A-48AC-AB39-5EDD59BFC2E9}"/>
                </a:ext>
              </a:extLst>
            </p:cNvPr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726778E1-FB38-43FA-8A4B-A4D803EA3BF7}"/>
                </a:ext>
              </a:extLst>
            </p:cNvPr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id="{FB6BEEB6-EA93-40A1-87D2-2153F9C1A53F}"/>
                </a:ext>
              </a:extLst>
            </p:cNvPr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Freeform 75">
              <a:extLst>
                <a:ext uri="{FF2B5EF4-FFF2-40B4-BE49-F238E27FC236}">
                  <a16:creationId xmlns:a16="http://schemas.microsoft.com/office/drawing/2014/main" id="{0334E804-E2C5-4531-A307-C5BB2FC95EB8}"/>
                </a:ext>
              </a:extLst>
            </p:cNvPr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15B73F57-545C-4323-88A3-8C3E253D8FBE}"/>
                </a:ext>
              </a:extLst>
            </p:cNvPr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Hexagon 18">
              <a:extLst>
                <a:ext uri="{FF2B5EF4-FFF2-40B4-BE49-F238E27FC236}">
                  <a16:creationId xmlns:a16="http://schemas.microsoft.com/office/drawing/2014/main" id="{62AC30A0-7A5D-457D-8848-03357D160F8D}"/>
                </a:ext>
              </a:extLst>
            </p:cNvPr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Hexagon 19">
              <a:extLst>
                <a:ext uri="{FF2B5EF4-FFF2-40B4-BE49-F238E27FC236}">
                  <a16:creationId xmlns:a16="http://schemas.microsoft.com/office/drawing/2014/main" id="{2C74A041-CFA9-4147-A86B-D85A32A49953}"/>
                </a:ext>
              </a:extLst>
            </p:cNvPr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Hexagon 20">
              <a:extLst>
                <a:ext uri="{FF2B5EF4-FFF2-40B4-BE49-F238E27FC236}">
                  <a16:creationId xmlns:a16="http://schemas.microsoft.com/office/drawing/2014/main" id="{482D273C-C2F2-45A0-A1DE-0722221FD050}"/>
                </a:ext>
              </a:extLst>
            </p:cNvPr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Hexagon 21">
              <a:extLst>
                <a:ext uri="{FF2B5EF4-FFF2-40B4-BE49-F238E27FC236}">
                  <a16:creationId xmlns:a16="http://schemas.microsoft.com/office/drawing/2014/main" id="{4360A33B-F340-4450-89F6-73DB7F81C71C}"/>
                </a:ext>
              </a:extLst>
            </p:cNvPr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Hexagon 22">
              <a:extLst>
                <a:ext uri="{FF2B5EF4-FFF2-40B4-BE49-F238E27FC236}">
                  <a16:creationId xmlns:a16="http://schemas.microsoft.com/office/drawing/2014/main" id="{8AED0313-6451-4ED4-A9FE-C2D241E9EA50}"/>
                </a:ext>
              </a:extLst>
            </p:cNvPr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Hexagon 23">
              <a:extLst>
                <a:ext uri="{FF2B5EF4-FFF2-40B4-BE49-F238E27FC236}">
                  <a16:creationId xmlns:a16="http://schemas.microsoft.com/office/drawing/2014/main" id="{2D09FD38-8043-467B-9600-BF4FEBF72B07}"/>
                </a:ext>
              </a:extLst>
            </p:cNvPr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Hexagon 24">
              <a:extLst>
                <a:ext uri="{FF2B5EF4-FFF2-40B4-BE49-F238E27FC236}">
                  <a16:creationId xmlns:a16="http://schemas.microsoft.com/office/drawing/2014/main" id="{C45DDC7B-DF21-40CF-87B4-1BB86F74AA42}"/>
                </a:ext>
              </a:extLst>
            </p:cNvPr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Hexagon 25">
              <a:extLst>
                <a:ext uri="{FF2B5EF4-FFF2-40B4-BE49-F238E27FC236}">
                  <a16:creationId xmlns:a16="http://schemas.microsoft.com/office/drawing/2014/main" id="{D7A54FBA-8AA9-44C7-8E08-F8E8F6ECD100}"/>
                </a:ext>
              </a:extLst>
            </p:cNvPr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Freeform 85">
              <a:extLst>
                <a:ext uri="{FF2B5EF4-FFF2-40B4-BE49-F238E27FC236}">
                  <a16:creationId xmlns:a16="http://schemas.microsoft.com/office/drawing/2014/main" id="{96A7F236-105A-41F9-A898-331CC31AE78F}"/>
                </a:ext>
              </a:extLst>
            </p:cNvPr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Freeform 86">
              <a:extLst>
                <a:ext uri="{FF2B5EF4-FFF2-40B4-BE49-F238E27FC236}">
                  <a16:creationId xmlns:a16="http://schemas.microsoft.com/office/drawing/2014/main" id="{6EF003D7-CCE2-4CE6-AFF0-1C384CEA2E26}"/>
                </a:ext>
              </a:extLst>
            </p:cNvPr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0C1FC611-D680-4407-96EE-BFFB9F5409D0}"/>
              </a:ext>
            </a:extLst>
          </p:cNvPr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E4D1623-693C-42E1-BD10-B8F63DDF19E0}"/>
              </a:ext>
            </a:extLst>
          </p:cNvPr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B5BD490-106D-4CDD-A3CD-61BB66DCCEF2}"/>
              </a:ext>
            </a:extLst>
          </p:cNvPr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D54CA28-5CEF-4464-9F7C-29240F993E80}"/>
              </a:ext>
            </a:extLst>
          </p:cNvPr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Date Placeholder 4">
            <a:extLst>
              <a:ext uri="{FF2B5EF4-FFF2-40B4-BE49-F238E27FC236}">
                <a16:creationId xmlns:a16="http://schemas.microsoft.com/office/drawing/2014/main" id="{DFA57F4A-4578-4FFF-A989-02B494CAF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EE002-E6D8-4A24-9F49-D7EE2CD24682}" type="datetimeFigureOut">
              <a:rPr lang="en-US"/>
              <a:pPr>
                <a:defRPr/>
              </a:pPr>
              <a:t>10/11/2019</a:t>
            </a:fld>
            <a:endParaRPr lang="en-US"/>
          </a:p>
        </p:txBody>
      </p:sp>
      <p:sp>
        <p:nvSpPr>
          <p:cNvPr id="49" name="Slide Number Placeholder 6">
            <a:extLst>
              <a:ext uri="{FF2B5EF4-FFF2-40B4-BE49-F238E27FC236}">
                <a16:creationId xmlns:a16="http://schemas.microsoft.com/office/drawing/2014/main" id="{2BFB5FEC-7711-4EFE-A770-EEEF6B7E5D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41940-7E5B-4B1F-8837-B63907C166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0" name="Footer Placeholder 5">
            <a:extLst>
              <a:ext uri="{FF2B5EF4-FFF2-40B4-BE49-F238E27FC236}">
                <a16:creationId xmlns:a16="http://schemas.microsoft.com/office/drawing/2014/main" id="{DA954C6D-F1ED-4354-81F4-0A2DA350046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927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>
            <a:extLst>
              <a:ext uri="{FF2B5EF4-FFF2-40B4-BE49-F238E27FC236}">
                <a16:creationId xmlns:a16="http://schemas.microsoft.com/office/drawing/2014/main" id="{137E7BAC-8C29-413A-81CF-68942F2405F0}"/>
              </a:ext>
            </a:extLst>
          </p:cNvPr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1">
              <a:extLst>
                <a:ext uri="{FF2B5EF4-FFF2-40B4-BE49-F238E27FC236}">
                  <a16:creationId xmlns:a16="http://schemas.microsoft.com/office/drawing/2014/main" id="{BAEF042D-6D52-4F5E-A808-AEB242B05E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>
                <a:extLst>
                  <a:ext uri="{FF2B5EF4-FFF2-40B4-BE49-F238E27FC236}">
                    <a16:creationId xmlns:a16="http://schemas.microsoft.com/office/drawing/2014/main" id="{597BC08E-80DD-49E1-9641-ABCD2EDCCA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13385DEC-FA23-418C-8FD3-208DA9597FA5}"/>
                    </a:ext>
                  </a:extLst>
                </p:cNvPr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Rectangle 2">
                  <a:extLst>
                    <a:ext uri="{FF2B5EF4-FFF2-40B4-BE49-F238E27FC236}">
                      <a16:creationId xmlns:a16="http://schemas.microsoft.com/office/drawing/2014/main" id="{32D41AC6-5953-46C4-9A06-CFD5E78CD465}"/>
                    </a:ext>
                  </a:extLst>
                </p:cNvPr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" name="Rectangle 3">
                  <a:extLst>
                    <a:ext uri="{FF2B5EF4-FFF2-40B4-BE49-F238E27FC236}">
                      <a16:creationId xmlns:a16="http://schemas.microsoft.com/office/drawing/2014/main" id="{EB229BFA-F41F-425A-AF0C-9FEC6103E4B4}"/>
                    </a:ext>
                  </a:extLst>
                </p:cNvPr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0" name="Group 5">
                <a:extLst>
                  <a:ext uri="{FF2B5EF4-FFF2-40B4-BE49-F238E27FC236}">
                    <a16:creationId xmlns:a16="http://schemas.microsoft.com/office/drawing/2014/main" id="{0AD93B3B-1EE5-4749-89AF-2133DDB90D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E8984313-28EC-4596-A28C-2EBE210B0050}"/>
                    </a:ext>
                  </a:extLst>
                </p:cNvPr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6E34A52F-C50C-48FA-867E-F18D7561839F}"/>
                    </a:ext>
                  </a:extLst>
                </p:cNvPr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F310D00C-A4C2-48F3-8EEE-35C12C199B8B}"/>
                    </a:ext>
                  </a:extLst>
                </p:cNvPr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1" name="Group 9">
                <a:extLst>
                  <a:ext uri="{FF2B5EF4-FFF2-40B4-BE49-F238E27FC236}">
                    <a16:creationId xmlns:a16="http://schemas.microsoft.com/office/drawing/2014/main" id="{CFFDF749-9D9B-4CC8-811B-2EA9834C11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02F95334-0B21-4E96-907E-9ABE3655470A}"/>
                    </a:ext>
                  </a:extLst>
                </p:cNvPr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376FAD85-988D-40B2-8DB5-83C4DB274363}"/>
                    </a:ext>
                  </a:extLst>
                </p:cNvPr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B46AC0BB-A7A5-440D-A3B5-8ECF3597910F}"/>
                    </a:ext>
                  </a:extLst>
                </p:cNvPr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0D2E322-C9EB-4A1B-BD7F-C22876DE8A6A}"/>
                  </a:ext>
                </a:extLst>
              </p:cNvPr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0D4DCB0-FB4A-46F9-BF67-F661C912FE28}"/>
                  </a:ext>
                </a:extLst>
              </p:cNvPr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8CFB3CB0-025F-47B0-B330-712AA5EFC678}"/>
                  </a:ext>
                </a:extLst>
              </p:cNvPr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Freeform 62">
              <a:extLst>
                <a:ext uri="{FF2B5EF4-FFF2-40B4-BE49-F238E27FC236}">
                  <a16:creationId xmlns:a16="http://schemas.microsoft.com/office/drawing/2014/main" id="{A60D1B6F-883C-4D93-BC56-48B4AE00F7A7}"/>
                </a:ext>
              </a:extLst>
            </p:cNvPr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63">
              <a:extLst>
                <a:ext uri="{FF2B5EF4-FFF2-40B4-BE49-F238E27FC236}">
                  <a16:creationId xmlns:a16="http://schemas.microsoft.com/office/drawing/2014/main" id="{00991E5A-DB3E-45A0-8D27-802504E1E87F}"/>
                </a:ext>
              </a:extLst>
            </p:cNvPr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64">
              <a:extLst>
                <a:ext uri="{FF2B5EF4-FFF2-40B4-BE49-F238E27FC236}">
                  <a16:creationId xmlns:a16="http://schemas.microsoft.com/office/drawing/2014/main" id="{FF717803-7A2A-4F7C-9C24-B164C2D738DA}"/>
                </a:ext>
              </a:extLst>
            </p:cNvPr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66">
              <a:extLst>
                <a:ext uri="{FF2B5EF4-FFF2-40B4-BE49-F238E27FC236}">
                  <a16:creationId xmlns:a16="http://schemas.microsoft.com/office/drawing/2014/main" id="{C6E20996-4CC8-488A-8207-295F03973BAC}"/>
                </a:ext>
              </a:extLst>
            </p:cNvPr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67">
              <a:extLst>
                <a:ext uri="{FF2B5EF4-FFF2-40B4-BE49-F238E27FC236}">
                  <a16:creationId xmlns:a16="http://schemas.microsoft.com/office/drawing/2014/main" id="{BB4C8268-2605-4232-B09B-9464BE7602A1}"/>
                </a:ext>
              </a:extLst>
            </p:cNvPr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B99EBD40-B28D-453D-B316-963A01D4D664}"/>
                </a:ext>
              </a:extLst>
            </p:cNvPr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Hexagon 12">
              <a:extLst>
                <a:ext uri="{FF2B5EF4-FFF2-40B4-BE49-F238E27FC236}">
                  <a16:creationId xmlns:a16="http://schemas.microsoft.com/office/drawing/2014/main" id="{F6A6B044-AAD4-4573-984D-26D32AA5B1F1}"/>
                </a:ext>
              </a:extLst>
            </p:cNvPr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4AF78B96-F966-4E68-9FB8-5DB8CCF17507}"/>
                </a:ext>
              </a:extLst>
            </p:cNvPr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99CBF7F9-DBF9-4C39-B3B7-88809D0AD1C1}"/>
                </a:ext>
              </a:extLst>
            </p:cNvPr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id="{5E6589A6-95AD-4BB0-B62C-6A7D59D08CF7}"/>
                </a:ext>
              </a:extLst>
            </p:cNvPr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Freeform 75">
              <a:extLst>
                <a:ext uri="{FF2B5EF4-FFF2-40B4-BE49-F238E27FC236}">
                  <a16:creationId xmlns:a16="http://schemas.microsoft.com/office/drawing/2014/main" id="{5326EF23-D4A7-4FBB-91A2-1C9244107AD4}"/>
                </a:ext>
              </a:extLst>
            </p:cNvPr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B4D2CBF4-6702-466E-B724-ED042E486621}"/>
                </a:ext>
              </a:extLst>
            </p:cNvPr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Hexagon 18">
              <a:extLst>
                <a:ext uri="{FF2B5EF4-FFF2-40B4-BE49-F238E27FC236}">
                  <a16:creationId xmlns:a16="http://schemas.microsoft.com/office/drawing/2014/main" id="{12B36185-AA82-4172-85F7-CB7A9137074C}"/>
                </a:ext>
              </a:extLst>
            </p:cNvPr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Hexagon 19">
              <a:extLst>
                <a:ext uri="{FF2B5EF4-FFF2-40B4-BE49-F238E27FC236}">
                  <a16:creationId xmlns:a16="http://schemas.microsoft.com/office/drawing/2014/main" id="{9C22F1DB-E965-452B-81B1-811E533B8AB3}"/>
                </a:ext>
              </a:extLst>
            </p:cNvPr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Hexagon 20">
              <a:extLst>
                <a:ext uri="{FF2B5EF4-FFF2-40B4-BE49-F238E27FC236}">
                  <a16:creationId xmlns:a16="http://schemas.microsoft.com/office/drawing/2014/main" id="{70B21F5B-33C3-49E1-B8BE-03994E7C1997}"/>
                </a:ext>
              </a:extLst>
            </p:cNvPr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Hexagon 21">
              <a:extLst>
                <a:ext uri="{FF2B5EF4-FFF2-40B4-BE49-F238E27FC236}">
                  <a16:creationId xmlns:a16="http://schemas.microsoft.com/office/drawing/2014/main" id="{D1858E9A-CCB3-43AF-B5C4-A21AF836014D}"/>
                </a:ext>
              </a:extLst>
            </p:cNvPr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Hexagon 22">
              <a:extLst>
                <a:ext uri="{FF2B5EF4-FFF2-40B4-BE49-F238E27FC236}">
                  <a16:creationId xmlns:a16="http://schemas.microsoft.com/office/drawing/2014/main" id="{ADE42FB8-29FF-4808-837A-FC1B0E5A3381}"/>
                </a:ext>
              </a:extLst>
            </p:cNvPr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Hexagon 23">
              <a:extLst>
                <a:ext uri="{FF2B5EF4-FFF2-40B4-BE49-F238E27FC236}">
                  <a16:creationId xmlns:a16="http://schemas.microsoft.com/office/drawing/2014/main" id="{8612EA53-8FE3-4191-AA9F-14803352C7D8}"/>
                </a:ext>
              </a:extLst>
            </p:cNvPr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Hexagon 24">
              <a:extLst>
                <a:ext uri="{FF2B5EF4-FFF2-40B4-BE49-F238E27FC236}">
                  <a16:creationId xmlns:a16="http://schemas.microsoft.com/office/drawing/2014/main" id="{F493B627-7271-43B3-A527-4B4137972217}"/>
                </a:ext>
              </a:extLst>
            </p:cNvPr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Hexagon 25">
              <a:extLst>
                <a:ext uri="{FF2B5EF4-FFF2-40B4-BE49-F238E27FC236}">
                  <a16:creationId xmlns:a16="http://schemas.microsoft.com/office/drawing/2014/main" id="{489D789B-551B-4A9C-B96F-D6BEF8109ACC}"/>
                </a:ext>
              </a:extLst>
            </p:cNvPr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Freeform 85">
              <a:extLst>
                <a:ext uri="{FF2B5EF4-FFF2-40B4-BE49-F238E27FC236}">
                  <a16:creationId xmlns:a16="http://schemas.microsoft.com/office/drawing/2014/main" id="{C696D670-48CD-4B9D-A01E-D90A00BAF12C}"/>
                </a:ext>
              </a:extLst>
            </p:cNvPr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Freeform 86">
              <a:extLst>
                <a:ext uri="{FF2B5EF4-FFF2-40B4-BE49-F238E27FC236}">
                  <a16:creationId xmlns:a16="http://schemas.microsoft.com/office/drawing/2014/main" id="{9488ABDF-1464-4926-96E6-0725DBA7F2E8}"/>
                </a:ext>
              </a:extLst>
            </p:cNvPr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942A71E2-81B8-4BE6-B22B-0F12AF46235F}"/>
              </a:ext>
            </a:extLst>
          </p:cNvPr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86E2981-398D-4B3D-AFB5-39007964D350}"/>
              </a:ext>
            </a:extLst>
          </p:cNvPr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5B5AFDC-4FF0-4A32-91BB-C49B607B2D46}"/>
              </a:ext>
            </a:extLst>
          </p:cNvPr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357A343-E79A-482F-8E26-64C0E7F28163}"/>
              </a:ext>
            </a:extLst>
          </p:cNvPr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Date Placeholder 4">
            <a:extLst>
              <a:ext uri="{FF2B5EF4-FFF2-40B4-BE49-F238E27FC236}">
                <a16:creationId xmlns:a16="http://schemas.microsoft.com/office/drawing/2014/main" id="{1B894CA3-629F-4775-8E02-67E0C22BF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EBF30-1BC3-41D7-8B18-CFD3063D17E4}" type="datetimeFigureOut">
              <a:rPr lang="en-US"/>
              <a:pPr>
                <a:defRPr/>
              </a:pPr>
              <a:t>10/11/2019</a:t>
            </a:fld>
            <a:endParaRPr lang="en-US"/>
          </a:p>
        </p:txBody>
      </p:sp>
      <p:sp>
        <p:nvSpPr>
          <p:cNvPr id="49" name="Footer Placeholder 5">
            <a:extLst>
              <a:ext uri="{FF2B5EF4-FFF2-40B4-BE49-F238E27FC236}">
                <a16:creationId xmlns:a16="http://schemas.microsoft.com/office/drawing/2014/main" id="{3DA33174-585A-4F9C-A8F2-43E29ED15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" name="Slide Number Placeholder 6">
            <a:extLst>
              <a:ext uri="{FF2B5EF4-FFF2-40B4-BE49-F238E27FC236}">
                <a16:creationId xmlns:a16="http://schemas.microsoft.com/office/drawing/2014/main" id="{1F3BABCA-0A6E-4355-8FFD-02DB3BBBB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F0DBE-D877-4059-992D-5B2A4CEBF7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813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CE9F0-05F1-495C-B655-35E7DED59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BAF4F-0738-438E-8435-D34FF3ECC49B}" type="datetimeFigureOut">
              <a:rPr lang="en-US"/>
              <a:pPr>
                <a:defRPr/>
              </a:pPr>
              <a:t>10/11/2019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D9F462-BB51-493E-9700-1A85CE692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7A518C-4370-47E6-A378-A651E1E38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C9285-30AA-4F02-ADA4-2B79BEA3C8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2474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708DB-CF33-43B2-97D8-282EFE464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319DA-134C-4AAD-BEF9-5742AF129912}" type="datetimeFigureOut">
              <a:rPr lang="en-US"/>
              <a:pPr>
                <a:defRPr/>
              </a:pPr>
              <a:t>10/11/2019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0198D6-E322-4CB6-B51F-AF957F85C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63BDD-1D2D-4B67-AD23-B9447BC6C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6792D-18CA-4296-8D9F-CA2C32728D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1052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0">
            <a:extLst>
              <a:ext uri="{FF2B5EF4-FFF2-40B4-BE49-F238E27FC236}">
                <a16:creationId xmlns:a16="http://schemas.microsoft.com/office/drawing/2014/main" id="{EE6AA333-1EAD-4067-9009-C60652CDE47A}"/>
              </a:ext>
            </a:extLst>
          </p:cNvPr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>
              <a:extLst>
                <a:ext uri="{FF2B5EF4-FFF2-40B4-BE49-F238E27FC236}">
                  <a16:creationId xmlns:a16="http://schemas.microsoft.com/office/drawing/2014/main" id="{462AEE93-0C3D-406B-9BD8-37D818579C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>
                <a:extLst>
                  <a:ext uri="{FF2B5EF4-FFF2-40B4-BE49-F238E27FC236}">
                    <a16:creationId xmlns:a16="http://schemas.microsoft.com/office/drawing/2014/main" id="{A8A71D7B-719A-4EB6-BEC1-31F5DD5FBE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344027B8-C9AD-4085-AB69-308164110D9F}"/>
                    </a:ext>
                  </a:extLst>
                </p:cNvPr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1" name="Rectangle 2">
                  <a:extLst>
                    <a:ext uri="{FF2B5EF4-FFF2-40B4-BE49-F238E27FC236}">
                      <a16:creationId xmlns:a16="http://schemas.microsoft.com/office/drawing/2014/main" id="{B1C08BD3-E559-4CBA-A640-92C3A853B0CC}"/>
                    </a:ext>
                  </a:extLst>
                </p:cNvPr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Rectangle 3">
                  <a:extLst>
                    <a:ext uri="{FF2B5EF4-FFF2-40B4-BE49-F238E27FC236}">
                      <a16:creationId xmlns:a16="http://schemas.microsoft.com/office/drawing/2014/main" id="{75407D7A-207C-4DCA-BB49-7C48B4DE4AEC}"/>
                    </a:ext>
                  </a:extLst>
                </p:cNvPr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9" name="Group 5">
                <a:extLst>
                  <a:ext uri="{FF2B5EF4-FFF2-40B4-BE49-F238E27FC236}">
                    <a16:creationId xmlns:a16="http://schemas.microsoft.com/office/drawing/2014/main" id="{23E44AEA-F3CF-436B-BA9A-502C49D2E7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077E36FC-FC17-46F5-B2AE-730AE3AD28B1}"/>
                    </a:ext>
                  </a:extLst>
                </p:cNvPr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CB954868-A768-4024-A62F-9E54CFF592AE}"/>
                    </a:ext>
                  </a:extLst>
                </p:cNvPr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0F3DED5C-940E-4D03-88D1-084415E60A05}"/>
                    </a:ext>
                  </a:extLst>
                </p:cNvPr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0" name="Group 9">
                <a:extLst>
                  <a:ext uri="{FF2B5EF4-FFF2-40B4-BE49-F238E27FC236}">
                    <a16:creationId xmlns:a16="http://schemas.microsoft.com/office/drawing/2014/main" id="{8A345AC4-EB74-4781-8DAB-015A700D52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798127C6-2689-457B-A99C-BF2B18FD5A0C}"/>
                    </a:ext>
                  </a:extLst>
                </p:cNvPr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592ECBF0-9F41-487B-AA8A-CE2819508B01}"/>
                    </a:ext>
                  </a:extLst>
                </p:cNvPr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6A0395D5-A650-49DB-9843-987C1F3D97EE}"/>
                    </a:ext>
                  </a:extLst>
                </p:cNvPr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02D0BFA-AEDC-4877-AF66-D4B868C1E85F}"/>
                  </a:ext>
                </a:extLst>
              </p:cNvPr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6B23FCD-7B6B-40C2-940D-A5BF7B2A177C}"/>
                  </a:ext>
                </a:extLst>
              </p:cNvPr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1BE28FA-0003-4B72-95A6-EDFBA25B1AE6}"/>
                  </a:ext>
                </a:extLst>
              </p:cNvPr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" name="Freeform 62">
              <a:extLst>
                <a:ext uri="{FF2B5EF4-FFF2-40B4-BE49-F238E27FC236}">
                  <a16:creationId xmlns:a16="http://schemas.microsoft.com/office/drawing/2014/main" id="{20592B3E-2D4F-4B40-A34F-CE8D84D3D27A}"/>
                </a:ext>
              </a:extLst>
            </p:cNvPr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63">
              <a:extLst>
                <a:ext uri="{FF2B5EF4-FFF2-40B4-BE49-F238E27FC236}">
                  <a16:creationId xmlns:a16="http://schemas.microsoft.com/office/drawing/2014/main" id="{9469B40A-FD5D-45E4-BAB6-68AFD9DF3063}"/>
                </a:ext>
              </a:extLst>
            </p:cNvPr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64">
              <a:extLst>
                <a:ext uri="{FF2B5EF4-FFF2-40B4-BE49-F238E27FC236}">
                  <a16:creationId xmlns:a16="http://schemas.microsoft.com/office/drawing/2014/main" id="{29525A9D-0898-48A1-82CC-D10710E35A2F}"/>
                </a:ext>
              </a:extLst>
            </p:cNvPr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66">
              <a:extLst>
                <a:ext uri="{FF2B5EF4-FFF2-40B4-BE49-F238E27FC236}">
                  <a16:creationId xmlns:a16="http://schemas.microsoft.com/office/drawing/2014/main" id="{BD17C2D8-6D16-4BEB-86A8-67A33F178F8D}"/>
                </a:ext>
              </a:extLst>
            </p:cNvPr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67">
              <a:extLst>
                <a:ext uri="{FF2B5EF4-FFF2-40B4-BE49-F238E27FC236}">
                  <a16:creationId xmlns:a16="http://schemas.microsoft.com/office/drawing/2014/main" id="{4BEE72D2-D212-493F-A126-F93F09B13FC6}"/>
                </a:ext>
              </a:extLst>
            </p:cNvPr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F86D04BD-1409-4262-BFAF-6F9A6408805C}"/>
                </a:ext>
              </a:extLst>
            </p:cNvPr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B6D2B936-57C1-489B-8F9F-630D3C43DE6A}"/>
                </a:ext>
              </a:extLst>
            </p:cNvPr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Hexagon 12">
              <a:extLst>
                <a:ext uri="{FF2B5EF4-FFF2-40B4-BE49-F238E27FC236}">
                  <a16:creationId xmlns:a16="http://schemas.microsoft.com/office/drawing/2014/main" id="{786550BC-6367-4381-BDB4-515842C0097C}"/>
                </a:ext>
              </a:extLst>
            </p:cNvPr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DE1A54EB-FC04-46C3-9504-3B4BA02D84A9}"/>
                </a:ext>
              </a:extLst>
            </p:cNvPr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91B242F2-614F-4D39-A419-C9CDADF5DA88}"/>
                </a:ext>
              </a:extLst>
            </p:cNvPr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Freeform 75">
              <a:extLst>
                <a:ext uri="{FF2B5EF4-FFF2-40B4-BE49-F238E27FC236}">
                  <a16:creationId xmlns:a16="http://schemas.microsoft.com/office/drawing/2014/main" id="{842FD739-B97A-41FB-BC6B-254DF5F2F768}"/>
                </a:ext>
              </a:extLst>
            </p:cNvPr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id="{4CF57662-D956-4AAA-ACBA-44EDEEF6F42F}"/>
                </a:ext>
              </a:extLst>
            </p:cNvPr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8D6AAB2B-9492-4EB0-9503-96201B2E1E13}"/>
                </a:ext>
              </a:extLst>
            </p:cNvPr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Hexagon 18">
              <a:extLst>
                <a:ext uri="{FF2B5EF4-FFF2-40B4-BE49-F238E27FC236}">
                  <a16:creationId xmlns:a16="http://schemas.microsoft.com/office/drawing/2014/main" id="{57AB8919-9DE9-4169-89BF-81F1826FF3D9}"/>
                </a:ext>
              </a:extLst>
            </p:cNvPr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Hexagon 19">
              <a:extLst>
                <a:ext uri="{FF2B5EF4-FFF2-40B4-BE49-F238E27FC236}">
                  <a16:creationId xmlns:a16="http://schemas.microsoft.com/office/drawing/2014/main" id="{0F4589D6-B382-47A3-B9F2-F909A3970467}"/>
                </a:ext>
              </a:extLst>
            </p:cNvPr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Hexagon 20">
              <a:extLst>
                <a:ext uri="{FF2B5EF4-FFF2-40B4-BE49-F238E27FC236}">
                  <a16:creationId xmlns:a16="http://schemas.microsoft.com/office/drawing/2014/main" id="{734CCDA2-9DD1-4773-835E-B776D535925C}"/>
                </a:ext>
              </a:extLst>
            </p:cNvPr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Hexagon 21">
              <a:extLst>
                <a:ext uri="{FF2B5EF4-FFF2-40B4-BE49-F238E27FC236}">
                  <a16:creationId xmlns:a16="http://schemas.microsoft.com/office/drawing/2014/main" id="{8825B12F-8922-4ABF-BA41-987BA6AA9889}"/>
                </a:ext>
              </a:extLst>
            </p:cNvPr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Hexagon 22">
              <a:extLst>
                <a:ext uri="{FF2B5EF4-FFF2-40B4-BE49-F238E27FC236}">
                  <a16:creationId xmlns:a16="http://schemas.microsoft.com/office/drawing/2014/main" id="{98E3CAB0-C91D-40B1-A3FB-ABAF1B4F2006}"/>
                </a:ext>
              </a:extLst>
            </p:cNvPr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Hexagon 23">
              <a:extLst>
                <a:ext uri="{FF2B5EF4-FFF2-40B4-BE49-F238E27FC236}">
                  <a16:creationId xmlns:a16="http://schemas.microsoft.com/office/drawing/2014/main" id="{55278554-83F6-43D0-8A47-2FD5CC7CF8BC}"/>
                </a:ext>
              </a:extLst>
            </p:cNvPr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Hexagon 24">
              <a:extLst>
                <a:ext uri="{FF2B5EF4-FFF2-40B4-BE49-F238E27FC236}">
                  <a16:creationId xmlns:a16="http://schemas.microsoft.com/office/drawing/2014/main" id="{C28238DB-DA25-4362-8C61-0A68E9E6E3A9}"/>
                </a:ext>
              </a:extLst>
            </p:cNvPr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Freeform 85">
              <a:extLst>
                <a:ext uri="{FF2B5EF4-FFF2-40B4-BE49-F238E27FC236}">
                  <a16:creationId xmlns:a16="http://schemas.microsoft.com/office/drawing/2014/main" id="{16F087A9-B96D-49C2-A10C-67D5D8A74A28}"/>
                </a:ext>
              </a:extLst>
            </p:cNvPr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Freeform 86">
              <a:extLst>
                <a:ext uri="{FF2B5EF4-FFF2-40B4-BE49-F238E27FC236}">
                  <a16:creationId xmlns:a16="http://schemas.microsoft.com/office/drawing/2014/main" id="{E8AA83E8-57F0-4ECA-9C48-266CF67B6346}"/>
                </a:ext>
              </a:extLst>
            </p:cNvPr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2E0C3225-E127-4A31-A537-38CFBFBAF906}"/>
              </a:ext>
            </a:extLst>
          </p:cNvPr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EE1A9D9-B5BD-410F-8BC7-92C4BAE70EEF}"/>
              </a:ext>
            </a:extLst>
          </p:cNvPr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2B18557-E61B-40E0-A4EC-9345EC19B3F1}"/>
              </a:ext>
            </a:extLst>
          </p:cNvPr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FEDFF10-BD7D-4B46-B5E7-5937DFA94681}"/>
              </a:ext>
            </a:extLst>
          </p:cNvPr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7" name="Date Placeholder 3">
            <a:extLst>
              <a:ext uri="{FF2B5EF4-FFF2-40B4-BE49-F238E27FC236}">
                <a16:creationId xmlns:a16="http://schemas.microsoft.com/office/drawing/2014/main" id="{A0AF7964-91A1-4D07-8B55-CD579031E6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AC779827-453D-4662-B37B-BDE5DCD30AD0}" type="datetimeFigureOut">
              <a:rPr lang="en-US"/>
              <a:pPr>
                <a:defRPr/>
              </a:pPr>
              <a:t>10/11/2019</a:t>
            </a:fld>
            <a:endParaRPr lang="en-US"/>
          </a:p>
        </p:txBody>
      </p:sp>
      <p:sp>
        <p:nvSpPr>
          <p:cNvPr id="48" name="Footer Placeholder 4">
            <a:extLst>
              <a:ext uri="{FF2B5EF4-FFF2-40B4-BE49-F238E27FC236}">
                <a16:creationId xmlns:a16="http://schemas.microsoft.com/office/drawing/2014/main" id="{7011A73D-964F-4DA6-BE58-515457B27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rgbClr val="94C6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" name="Slide Number Placeholder 5">
            <a:extLst>
              <a:ext uri="{FF2B5EF4-FFF2-40B4-BE49-F238E27FC236}">
                <a16:creationId xmlns:a16="http://schemas.microsoft.com/office/drawing/2014/main" id="{69D9B70C-88E9-496C-9B1F-A8A64A63E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>
                <a:solidFill>
                  <a:srgbClr val="94C600"/>
                </a:solidFill>
              </a:defRPr>
            </a:lvl1pPr>
          </a:lstStyle>
          <a:p>
            <a:pPr>
              <a:defRPr/>
            </a:pPr>
            <a:fld id="{ABA80AAD-EB20-4DF8-9AE4-5F961F7F4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78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E66E8-8FFE-4103-8A3B-745A75145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5B9FC-E671-4CBC-888C-8AC48D94B69C}" type="datetimeFigureOut">
              <a:rPr lang="en-US"/>
              <a:pPr>
                <a:defRPr/>
              </a:pPr>
              <a:t>10/11/2019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A4A7DD-0816-4563-A6D9-D55CD9CB1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E26DB-5671-4B75-8176-0BDA919D4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5908F-D98C-4913-9310-E4CCA97F0B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7334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0FA8A-6E29-4F7A-A962-8CAB3AAF0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0B216-95DD-4F4D-89C0-51E5D52E70BA}" type="datetimeFigureOut">
              <a:rPr lang="en-US"/>
              <a:pPr>
                <a:defRPr/>
              </a:pPr>
              <a:t>10/11/2019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696948-7389-4361-BDBE-CC21C85A4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4CABE-147B-412D-96E7-B3E151FA8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88E55-70AC-45A3-90FE-24DC032C88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645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29291F4-6D98-45D7-B36A-DDCD07B79E5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61426-9F47-4B2D-913B-21BFA99B0EFF}" type="datetimeFigureOut">
              <a:rPr lang="en-US"/>
              <a:pPr>
                <a:defRPr/>
              </a:pPr>
              <a:t>10/11/2019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8515EAF-C5C3-4011-AA6A-700CECC7B6F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3030D2D-DD0C-497B-8A32-20D3BF9D793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6D1FD-4AAA-4D03-8886-B510D85FDE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74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8384DF4-8EDD-448B-BD98-7F39E45E8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8C91B-7154-4155-9525-EAFBFFD283FF}" type="datetimeFigureOut">
              <a:rPr lang="en-US"/>
              <a:pPr>
                <a:defRPr/>
              </a:pPr>
              <a:t>10/11/2019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3BE5075-B97D-4928-A57B-EE4892BE0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73DCECF-6865-420B-9B15-9C840B133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AB754-CD0C-4E68-A93C-5A6F3403F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6400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206CC07-5D50-49AF-B1F0-78DACF147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885B3-C533-46C8-A635-E41A5BA5BE54}" type="datetimeFigureOut">
              <a:rPr lang="en-US"/>
              <a:pPr>
                <a:defRPr/>
              </a:pPr>
              <a:t>10/11/2019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11518F6-F5B0-4D52-ADDD-F974772CF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2EFD7B-06C3-4015-BEDC-B8CF35325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BE61D-D414-4C02-B8D8-62BC7B1ACC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68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AB689B0-EEC5-4508-8F68-148AC34997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AE935C-CB55-4EE3-BB55-57DEE72747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4C0A958-A76E-47AE-92B3-BBD5E5EC6A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C3CDC-F95E-4338-B4BB-FD272A2F92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21624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4137CD7-8367-4DF1-8A27-633BBE1D3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8C073-5E12-4D93-AA4A-3299ABAE7B4C}" type="datetimeFigureOut">
              <a:rPr lang="en-US"/>
              <a:pPr>
                <a:defRPr/>
              </a:pPr>
              <a:t>10/11/2019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E44CF85-3E14-496A-8E89-51C4836F4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6A94530-8A4E-4AE6-9667-14AFF13A6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3751D-C4E5-41DA-AD66-F610258558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147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>
            <a:extLst>
              <a:ext uri="{FF2B5EF4-FFF2-40B4-BE49-F238E27FC236}">
                <a16:creationId xmlns:a16="http://schemas.microsoft.com/office/drawing/2014/main" id="{BD96B686-F99B-4999-B0C8-8EA4FD812EC0}"/>
              </a:ext>
            </a:extLst>
          </p:cNvPr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1">
              <a:extLst>
                <a:ext uri="{FF2B5EF4-FFF2-40B4-BE49-F238E27FC236}">
                  <a16:creationId xmlns:a16="http://schemas.microsoft.com/office/drawing/2014/main" id="{896B6A83-26C3-4DED-9381-62B67432F6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>
                <a:extLst>
                  <a:ext uri="{FF2B5EF4-FFF2-40B4-BE49-F238E27FC236}">
                    <a16:creationId xmlns:a16="http://schemas.microsoft.com/office/drawing/2014/main" id="{B4F7954E-8EFA-4ED7-AC35-F972A0EAC01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3914D5B2-D323-49F5-98E5-D5A1BDACFA2A}"/>
                    </a:ext>
                  </a:extLst>
                </p:cNvPr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Rectangle 2">
                  <a:extLst>
                    <a:ext uri="{FF2B5EF4-FFF2-40B4-BE49-F238E27FC236}">
                      <a16:creationId xmlns:a16="http://schemas.microsoft.com/office/drawing/2014/main" id="{DE3E7CE3-60B6-4772-9463-7FB4EA941037}"/>
                    </a:ext>
                  </a:extLst>
                </p:cNvPr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" name="Rectangle 3">
                  <a:extLst>
                    <a:ext uri="{FF2B5EF4-FFF2-40B4-BE49-F238E27FC236}">
                      <a16:creationId xmlns:a16="http://schemas.microsoft.com/office/drawing/2014/main" id="{F2D3FB81-BF1C-4FE8-B797-A1350BBF4191}"/>
                    </a:ext>
                  </a:extLst>
                </p:cNvPr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0" name="Group 5">
                <a:extLst>
                  <a:ext uri="{FF2B5EF4-FFF2-40B4-BE49-F238E27FC236}">
                    <a16:creationId xmlns:a16="http://schemas.microsoft.com/office/drawing/2014/main" id="{177DDD37-21BA-454A-A365-DF9E522A28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E7EE04B3-CB49-46B4-A818-F88032E07C54}"/>
                    </a:ext>
                  </a:extLst>
                </p:cNvPr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F8849FBE-F29A-4266-A138-C53279D40A91}"/>
                    </a:ext>
                  </a:extLst>
                </p:cNvPr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C70111B4-AB68-46F4-8EBA-D5EE649DE898}"/>
                    </a:ext>
                  </a:extLst>
                </p:cNvPr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1" name="Group 9">
                <a:extLst>
                  <a:ext uri="{FF2B5EF4-FFF2-40B4-BE49-F238E27FC236}">
                    <a16:creationId xmlns:a16="http://schemas.microsoft.com/office/drawing/2014/main" id="{935CC6D2-4A9E-4078-B9DB-9C521BDB93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CE23FE77-C91D-40FF-A7B8-1EF2C5A7DC88}"/>
                    </a:ext>
                  </a:extLst>
                </p:cNvPr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605B5E4A-EB30-4035-9F0B-A8518520CD54}"/>
                    </a:ext>
                  </a:extLst>
                </p:cNvPr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8F8C06D3-BBCF-4A1B-9C31-275C58BF506E}"/>
                    </a:ext>
                  </a:extLst>
                </p:cNvPr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1918CDE7-ED67-470D-B5EF-FEAB2ADABD95}"/>
                  </a:ext>
                </a:extLst>
              </p:cNvPr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7D39AE3-CFF6-4A14-9A33-7BF7741FB4D0}"/>
                  </a:ext>
                </a:extLst>
              </p:cNvPr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7843B45F-E67A-45E1-AD0C-160718F988B3}"/>
                  </a:ext>
                </a:extLst>
              </p:cNvPr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Freeform 62">
              <a:extLst>
                <a:ext uri="{FF2B5EF4-FFF2-40B4-BE49-F238E27FC236}">
                  <a16:creationId xmlns:a16="http://schemas.microsoft.com/office/drawing/2014/main" id="{85001DCA-FF06-45BC-B2C1-5AA9A0A11069}"/>
                </a:ext>
              </a:extLst>
            </p:cNvPr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63">
              <a:extLst>
                <a:ext uri="{FF2B5EF4-FFF2-40B4-BE49-F238E27FC236}">
                  <a16:creationId xmlns:a16="http://schemas.microsoft.com/office/drawing/2014/main" id="{C8477675-388B-443E-AA19-E03129BDDBAB}"/>
                </a:ext>
              </a:extLst>
            </p:cNvPr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64">
              <a:extLst>
                <a:ext uri="{FF2B5EF4-FFF2-40B4-BE49-F238E27FC236}">
                  <a16:creationId xmlns:a16="http://schemas.microsoft.com/office/drawing/2014/main" id="{1BF749CB-83E9-4AA8-BD51-5F635BCEF593}"/>
                </a:ext>
              </a:extLst>
            </p:cNvPr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66">
              <a:extLst>
                <a:ext uri="{FF2B5EF4-FFF2-40B4-BE49-F238E27FC236}">
                  <a16:creationId xmlns:a16="http://schemas.microsoft.com/office/drawing/2014/main" id="{7E6ED5F1-F1BD-4E27-BEBB-2E713F85C36B}"/>
                </a:ext>
              </a:extLst>
            </p:cNvPr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67">
              <a:extLst>
                <a:ext uri="{FF2B5EF4-FFF2-40B4-BE49-F238E27FC236}">
                  <a16:creationId xmlns:a16="http://schemas.microsoft.com/office/drawing/2014/main" id="{FA2C5B8A-7E8E-4080-A85D-FAA5B510F998}"/>
                </a:ext>
              </a:extLst>
            </p:cNvPr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CA7D5941-89A3-4715-B8DF-C90003DFCDEE}"/>
                </a:ext>
              </a:extLst>
            </p:cNvPr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Hexagon 12">
              <a:extLst>
                <a:ext uri="{FF2B5EF4-FFF2-40B4-BE49-F238E27FC236}">
                  <a16:creationId xmlns:a16="http://schemas.microsoft.com/office/drawing/2014/main" id="{7DF77CA5-C17A-4DBD-97AB-CD1FFE8A3EF5}"/>
                </a:ext>
              </a:extLst>
            </p:cNvPr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BFF3470C-6C1C-4BCF-8080-37F2E16DDEDE}"/>
                </a:ext>
              </a:extLst>
            </p:cNvPr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91822354-6005-4873-9B68-2B5BFC228E6E}"/>
                </a:ext>
              </a:extLst>
            </p:cNvPr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id="{3A59DA73-D39F-4416-A14F-B7EE9EF7C6E8}"/>
                </a:ext>
              </a:extLst>
            </p:cNvPr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Freeform 75">
              <a:extLst>
                <a:ext uri="{FF2B5EF4-FFF2-40B4-BE49-F238E27FC236}">
                  <a16:creationId xmlns:a16="http://schemas.microsoft.com/office/drawing/2014/main" id="{644F1302-CACF-4ACE-BDA3-A7AF5FBCEA58}"/>
                </a:ext>
              </a:extLst>
            </p:cNvPr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84377FA0-6C7A-4738-9FB8-23E171C9BEC1}"/>
                </a:ext>
              </a:extLst>
            </p:cNvPr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Hexagon 18">
              <a:extLst>
                <a:ext uri="{FF2B5EF4-FFF2-40B4-BE49-F238E27FC236}">
                  <a16:creationId xmlns:a16="http://schemas.microsoft.com/office/drawing/2014/main" id="{A35C2637-EFF4-440F-AFE9-C6AFB17F31A4}"/>
                </a:ext>
              </a:extLst>
            </p:cNvPr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Hexagon 19">
              <a:extLst>
                <a:ext uri="{FF2B5EF4-FFF2-40B4-BE49-F238E27FC236}">
                  <a16:creationId xmlns:a16="http://schemas.microsoft.com/office/drawing/2014/main" id="{68B6EDED-E6F2-4D22-813E-8E43F5F55963}"/>
                </a:ext>
              </a:extLst>
            </p:cNvPr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Hexagon 20">
              <a:extLst>
                <a:ext uri="{FF2B5EF4-FFF2-40B4-BE49-F238E27FC236}">
                  <a16:creationId xmlns:a16="http://schemas.microsoft.com/office/drawing/2014/main" id="{534DD9FA-6B67-46B6-AB2F-2ECA1EC60AED}"/>
                </a:ext>
              </a:extLst>
            </p:cNvPr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Hexagon 21">
              <a:extLst>
                <a:ext uri="{FF2B5EF4-FFF2-40B4-BE49-F238E27FC236}">
                  <a16:creationId xmlns:a16="http://schemas.microsoft.com/office/drawing/2014/main" id="{7C12958D-F41A-4815-8F15-55EC75664ED3}"/>
                </a:ext>
              </a:extLst>
            </p:cNvPr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Hexagon 22">
              <a:extLst>
                <a:ext uri="{FF2B5EF4-FFF2-40B4-BE49-F238E27FC236}">
                  <a16:creationId xmlns:a16="http://schemas.microsoft.com/office/drawing/2014/main" id="{CFCD6672-5D0F-4828-946F-85D2FAB6A7C4}"/>
                </a:ext>
              </a:extLst>
            </p:cNvPr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Hexagon 23">
              <a:extLst>
                <a:ext uri="{FF2B5EF4-FFF2-40B4-BE49-F238E27FC236}">
                  <a16:creationId xmlns:a16="http://schemas.microsoft.com/office/drawing/2014/main" id="{93492878-8526-4DC8-81E3-3029D98414E8}"/>
                </a:ext>
              </a:extLst>
            </p:cNvPr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Hexagon 24">
              <a:extLst>
                <a:ext uri="{FF2B5EF4-FFF2-40B4-BE49-F238E27FC236}">
                  <a16:creationId xmlns:a16="http://schemas.microsoft.com/office/drawing/2014/main" id="{7AD70C75-AA95-47F5-921E-DB3B7B60D938}"/>
                </a:ext>
              </a:extLst>
            </p:cNvPr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Hexagon 25">
              <a:extLst>
                <a:ext uri="{FF2B5EF4-FFF2-40B4-BE49-F238E27FC236}">
                  <a16:creationId xmlns:a16="http://schemas.microsoft.com/office/drawing/2014/main" id="{5DC741DA-0BEB-42C2-92A4-029585D18655}"/>
                </a:ext>
              </a:extLst>
            </p:cNvPr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Freeform 85">
              <a:extLst>
                <a:ext uri="{FF2B5EF4-FFF2-40B4-BE49-F238E27FC236}">
                  <a16:creationId xmlns:a16="http://schemas.microsoft.com/office/drawing/2014/main" id="{C014508C-8897-4065-8E5A-D45E10AB8B04}"/>
                </a:ext>
              </a:extLst>
            </p:cNvPr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Freeform 86">
              <a:extLst>
                <a:ext uri="{FF2B5EF4-FFF2-40B4-BE49-F238E27FC236}">
                  <a16:creationId xmlns:a16="http://schemas.microsoft.com/office/drawing/2014/main" id="{0CEC0D3A-6554-4D1F-A07C-E52C07DD4A1A}"/>
                </a:ext>
              </a:extLst>
            </p:cNvPr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8FE21E46-16C3-4F3D-80B5-38AB78C6AF97}"/>
              </a:ext>
            </a:extLst>
          </p:cNvPr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611B8F7-3E33-4EEE-8A86-5181439D6154}"/>
              </a:ext>
            </a:extLst>
          </p:cNvPr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A686B0D-E8C2-4D6C-81A7-3CC2B3C6C412}"/>
              </a:ext>
            </a:extLst>
          </p:cNvPr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FA845F8-CED8-4C6A-89CF-360A6004EEAE}"/>
              </a:ext>
            </a:extLst>
          </p:cNvPr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Date Placeholder 4">
            <a:extLst>
              <a:ext uri="{FF2B5EF4-FFF2-40B4-BE49-F238E27FC236}">
                <a16:creationId xmlns:a16="http://schemas.microsoft.com/office/drawing/2014/main" id="{F63E4C54-6C91-48C9-8AE2-B2C53F69E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AA06D-1F7C-4EF8-912A-BB83CB066110}" type="datetimeFigureOut">
              <a:rPr lang="en-US"/>
              <a:pPr>
                <a:defRPr/>
              </a:pPr>
              <a:t>10/11/2019</a:t>
            </a:fld>
            <a:endParaRPr lang="en-US"/>
          </a:p>
        </p:txBody>
      </p:sp>
      <p:sp>
        <p:nvSpPr>
          <p:cNvPr id="49" name="Slide Number Placeholder 6">
            <a:extLst>
              <a:ext uri="{FF2B5EF4-FFF2-40B4-BE49-F238E27FC236}">
                <a16:creationId xmlns:a16="http://schemas.microsoft.com/office/drawing/2014/main" id="{5DAF6917-740B-41FB-9B6E-03965D7C8F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DDBCC-A8A7-4D50-BC9E-A30458B4A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0" name="Footer Placeholder 5">
            <a:extLst>
              <a:ext uri="{FF2B5EF4-FFF2-40B4-BE49-F238E27FC236}">
                <a16:creationId xmlns:a16="http://schemas.microsoft.com/office/drawing/2014/main" id="{B9E6041A-ACEB-4787-8451-ED5D5ACBBCB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9093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>
            <a:extLst>
              <a:ext uri="{FF2B5EF4-FFF2-40B4-BE49-F238E27FC236}">
                <a16:creationId xmlns:a16="http://schemas.microsoft.com/office/drawing/2014/main" id="{187CCD72-175B-4FAD-A7F7-BA0EC655F232}"/>
              </a:ext>
            </a:extLst>
          </p:cNvPr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1">
              <a:extLst>
                <a:ext uri="{FF2B5EF4-FFF2-40B4-BE49-F238E27FC236}">
                  <a16:creationId xmlns:a16="http://schemas.microsoft.com/office/drawing/2014/main" id="{9911005A-D1C1-4A37-B8CE-8E61FEC5E9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>
                <a:extLst>
                  <a:ext uri="{FF2B5EF4-FFF2-40B4-BE49-F238E27FC236}">
                    <a16:creationId xmlns:a16="http://schemas.microsoft.com/office/drawing/2014/main" id="{54417FA8-49D1-4C19-8BC7-0BE27258FC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14CB59C-9592-4CD6-AC20-DB73787D302C}"/>
                    </a:ext>
                  </a:extLst>
                </p:cNvPr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Rectangle 2">
                  <a:extLst>
                    <a:ext uri="{FF2B5EF4-FFF2-40B4-BE49-F238E27FC236}">
                      <a16:creationId xmlns:a16="http://schemas.microsoft.com/office/drawing/2014/main" id="{9E5D43EF-42DE-46BA-A8F5-A0BDA61261C5}"/>
                    </a:ext>
                  </a:extLst>
                </p:cNvPr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" name="Rectangle 3">
                  <a:extLst>
                    <a:ext uri="{FF2B5EF4-FFF2-40B4-BE49-F238E27FC236}">
                      <a16:creationId xmlns:a16="http://schemas.microsoft.com/office/drawing/2014/main" id="{6B5685F3-CB1C-4457-9B98-CE202C12A218}"/>
                    </a:ext>
                  </a:extLst>
                </p:cNvPr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0" name="Group 5">
                <a:extLst>
                  <a:ext uri="{FF2B5EF4-FFF2-40B4-BE49-F238E27FC236}">
                    <a16:creationId xmlns:a16="http://schemas.microsoft.com/office/drawing/2014/main" id="{9197AB2A-D5FE-43AB-BFC9-82824B740C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2C0B5536-93B0-48D8-B5B3-59046ADD1C1C}"/>
                    </a:ext>
                  </a:extLst>
                </p:cNvPr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C2D204ED-8729-4596-9D2C-5DCDAF2F3B30}"/>
                    </a:ext>
                  </a:extLst>
                </p:cNvPr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A1957359-E117-4B05-83E5-DA552A28DE15}"/>
                    </a:ext>
                  </a:extLst>
                </p:cNvPr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1" name="Group 9">
                <a:extLst>
                  <a:ext uri="{FF2B5EF4-FFF2-40B4-BE49-F238E27FC236}">
                    <a16:creationId xmlns:a16="http://schemas.microsoft.com/office/drawing/2014/main" id="{CF08F7EB-C6EC-4DE9-B489-691FC7B19F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5D9034F3-C648-4E77-BE0A-D7E33AAF15C6}"/>
                    </a:ext>
                  </a:extLst>
                </p:cNvPr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EBD4E1A5-4920-46AE-B1F7-3DA85467C27C}"/>
                    </a:ext>
                  </a:extLst>
                </p:cNvPr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D22C6E7A-8397-4AF8-9078-20C3CCA5F9C1}"/>
                    </a:ext>
                  </a:extLst>
                </p:cNvPr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B26786E-3981-4DCC-8B9B-8DF76FD9799B}"/>
                  </a:ext>
                </a:extLst>
              </p:cNvPr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58A3A9B-020E-4FD8-82D8-D0A1A09D3EFB}"/>
                  </a:ext>
                </a:extLst>
              </p:cNvPr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006582D-201D-4726-B770-6B8DAB5256EE}"/>
                  </a:ext>
                </a:extLst>
              </p:cNvPr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Freeform 62">
              <a:extLst>
                <a:ext uri="{FF2B5EF4-FFF2-40B4-BE49-F238E27FC236}">
                  <a16:creationId xmlns:a16="http://schemas.microsoft.com/office/drawing/2014/main" id="{6DE28177-6489-40CE-A42A-E29A554623B4}"/>
                </a:ext>
              </a:extLst>
            </p:cNvPr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63">
              <a:extLst>
                <a:ext uri="{FF2B5EF4-FFF2-40B4-BE49-F238E27FC236}">
                  <a16:creationId xmlns:a16="http://schemas.microsoft.com/office/drawing/2014/main" id="{750CA267-10A6-48DD-8E3A-6880F061C0C0}"/>
                </a:ext>
              </a:extLst>
            </p:cNvPr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64">
              <a:extLst>
                <a:ext uri="{FF2B5EF4-FFF2-40B4-BE49-F238E27FC236}">
                  <a16:creationId xmlns:a16="http://schemas.microsoft.com/office/drawing/2014/main" id="{0A2130F6-64F3-48A5-B73B-1CD0A6FB9575}"/>
                </a:ext>
              </a:extLst>
            </p:cNvPr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66">
              <a:extLst>
                <a:ext uri="{FF2B5EF4-FFF2-40B4-BE49-F238E27FC236}">
                  <a16:creationId xmlns:a16="http://schemas.microsoft.com/office/drawing/2014/main" id="{263CF231-5B3B-41EE-B3B7-28B9809B2B75}"/>
                </a:ext>
              </a:extLst>
            </p:cNvPr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67">
              <a:extLst>
                <a:ext uri="{FF2B5EF4-FFF2-40B4-BE49-F238E27FC236}">
                  <a16:creationId xmlns:a16="http://schemas.microsoft.com/office/drawing/2014/main" id="{BA8386D1-9881-40E7-9737-BC7A3108297B}"/>
                </a:ext>
              </a:extLst>
            </p:cNvPr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ABF96219-009C-4EF0-9A2E-9C763A1D809F}"/>
                </a:ext>
              </a:extLst>
            </p:cNvPr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Hexagon 12">
              <a:extLst>
                <a:ext uri="{FF2B5EF4-FFF2-40B4-BE49-F238E27FC236}">
                  <a16:creationId xmlns:a16="http://schemas.microsoft.com/office/drawing/2014/main" id="{A8597DA4-F1AF-419C-AF36-BFB6B64E4B69}"/>
                </a:ext>
              </a:extLst>
            </p:cNvPr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7AB9A55D-CC66-46E7-8690-4B0388DCD0A3}"/>
                </a:ext>
              </a:extLst>
            </p:cNvPr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2FFB2BC8-1528-43E0-9A88-75A49DE31E09}"/>
                </a:ext>
              </a:extLst>
            </p:cNvPr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id="{6E3CE077-0A63-4EB4-B8F3-E846B4D26664}"/>
                </a:ext>
              </a:extLst>
            </p:cNvPr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Freeform 75">
              <a:extLst>
                <a:ext uri="{FF2B5EF4-FFF2-40B4-BE49-F238E27FC236}">
                  <a16:creationId xmlns:a16="http://schemas.microsoft.com/office/drawing/2014/main" id="{905EB5D4-A86E-415F-B864-C552DA274F13}"/>
                </a:ext>
              </a:extLst>
            </p:cNvPr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1574C81F-7406-414C-8250-846AFBBABA54}"/>
                </a:ext>
              </a:extLst>
            </p:cNvPr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Hexagon 18">
              <a:extLst>
                <a:ext uri="{FF2B5EF4-FFF2-40B4-BE49-F238E27FC236}">
                  <a16:creationId xmlns:a16="http://schemas.microsoft.com/office/drawing/2014/main" id="{9ADE6D6B-3217-4299-85CC-7CD87877AF93}"/>
                </a:ext>
              </a:extLst>
            </p:cNvPr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Hexagon 19">
              <a:extLst>
                <a:ext uri="{FF2B5EF4-FFF2-40B4-BE49-F238E27FC236}">
                  <a16:creationId xmlns:a16="http://schemas.microsoft.com/office/drawing/2014/main" id="{222F4677-14A5-40EE-B075-129690615D54}"/>
                </a:ext>
              </a:extLst>
            </p:cNvPr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Hexagon 20">
              <a:extLst>
                <a:ext uri="{FF2B5EF4-FFF2-40B4-BE49-F238E27FC236}">
                  <a16:creationId xmlns:a16="http://schemas.microsoft.com/office/drawing/2014/main" id="{538FA7A4-5904-4C6F-8D2F-35CDBEB6920D}"/>
                </a:ext>
              </a:extLst>
            </p:cNvPr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Hexagon 21">
              <a:extLst>
                <a:ext uri="{FF2B5EF4-FFF2-40B4-BE49-F238E27FC236}">
                  <a16:creationId xmlns:a16="http://schemas.microsoft.com/office/drawing/2014/main" id="{F0AA1E59-C501-4236-9DC1-EC46574CD244}"/>
                </a:ext>
              </a:extLst>
            </p:cNvPr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Hexagon 22">
              <a:extLst>
                <a:ext uri="{FF2B5EF4-FFF2-40B4-BE49-F238E27FC236}">
                  <a16:creationId xmlns:a16="http://schemas.microsoft.com/office/drawing/2014/main" id="{3231F32F-2110-4530-AB77-9D657AE92F55}"/>
                </a:ext>
              </a:extLst>
            </p:cNvPr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Hexagon 23">
              <a:extLst>
                <a:ext uri="{FF2B5EF4-FFF2-40B4-BE49-F238E27FC236}">
                  <a16:creationId xmlns:a16="http://schemas.microsoft.com/office/drawing/2014/main" id="{5677E8D6-5661-478F-A88F-64067C2C257C}"/>
                </a:ext>
              </a:extLst>
            </p:cNvPr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Hexagon 24">
              <a:extLst>
                <a:ext uri="{FF2B5EF4-FFF2-40B4-BE49-F238E27FC236}">
                  <a16:creationId xmlns:a16="http://schemas.microsoft.com/office/drawing/2014/main" id="{734ECCED-CD7F-499E-A90E-3B452A131F42}"/>
                </a:ext>
              </a:extLst>
            </p:cNvPr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Hexagon 25">
              <a:extLst>
                <a:ext uri="{FF2B5EF4-FFF2-40B4-BE49-F238E27FC236}">
                  <a16:creationId xmlns:a16="http://schemas.microsoft.com/office/drawing/2014/main" id="{364A9C9F-6926-403D-B1EB-B2704D20A020}"/>
                </a:ext>
              </a:extLst>
            </p:cNvPr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Freeform 85">
              <a:extLst>
                <a:ext uri="{FF2B5EF4-FFF2-40B4-BE49-F238E27FC236}">
                  <a16:creationId xmlns:a16="http://schemas.microsoft.com/office/drawing/2014/main" id="{FEFB2DD0-852A-4885-934E-7DD5AABB41C0}"/>
                </a:ext>
              </a:extLst>
            </p:cNvPr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Freeform 86">
              <a:extLst>
                <a:ext uri="{FF2B5EF4-FFF2-40B4-BE49-F238E27FC236}">
                  <a16:creationId xmlns:a16="http://schemas.microsoft.com/office/drawing/2014/main" id="{5E26EDA5-023B-4594-9608-7F5804BA64EB}"/>
                </a:ext>
              </a:extLst>
            </p:cNvPr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9FEA17A7-19F3-41AB-9538-8F6741BAB72C}"/>
              </a:ext>
            </a:extLst>
          </p:cNvPr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F7327D3-44F4-4C32-B78D-4283D4796086}"/>
              </a:ext>
            </a:extLst>
          </p:cNvPr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B666168-5187-462D-BD8B-5E30866FFE66}"/>
              </a:ext>
            </a:extLst>
          </p:cNvPr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9483529-6A03-4A3C-AF57-6C6BF9C7E402}"/>
              </a:ext>
            </a:extLst>
          </p:cNvPr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Date Placeholder 4">
            <a:extLst>
              <a:ext uri="{FF2B5EF4-FFF2-40B4-BE49-F238E27FC236}">
                <a16:creationId xmlns:a16="http://schemas.microsoft.com/office/drawing/2014/main" id="{B1CA58E7-D92C-463E-91F0-EFCFFD9DC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7F1DA-84A6-445A-8AE7-BF4167AC2B81}" type="datetimeFigureOut">
              <a:rPr lang="en-US"/>
              <a:pPr>
                <a:defRPr/>
              </a:pPr>
              <a:t>10/11/2019</a:t>
            </a:fld>
            <a:endParaRPr lang="en-US"/>
          </a:p>
        </p:txBody>
      </p:sp>
      <p:sp>
        <p:nvSpPr>
          <p:cNvPr id="49" name="Footer Placeholder 5">
            <a:extLst>
              <a:ext uri="{FF2B5EF4-FFF2-40B4-BE49-F238E27FC236}">
                <a16:creationId xmlns:a16="http://schemas.microsoft.com/office/drawing/2014/main" id="{92D51BCF-1168-4F1E-A0D1-FE8B08888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" name="Slide Number Placeholder 6">
            <a:extLst>
              <a:ext uri="{FF2B5EF4-FFF2-40B4-BE49-F238E27FC236}">
                <a16:creationId xmlns:a16="http://schemas.microsoft.com/office/drawing/2014/main" id="{B8AB9D56-F41F-4CA8-AF10-83A636240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AAF65-816E-4CAE-9E56-BF908DD64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339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05E7E-B600-4C83-AC17-CC050F371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8EBDA-E2D0-4D9E-AEF0-42B55D1B5A82}" type="datetimeFigureOut">
              <a:rPr lang="en-US"/>
              <a:pPr>
                <a:defRPr/>
              </a:pPr>
              <a:t>10/11/2019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50D37-8583-4364-9EA5-B6C86169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FAB13-CBC9-4B37-A5C4-72F58646E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2A2F7-741A-46D0-AEB8-633AED8297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049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9CDEF-BCE8-49C4-93C7-2A197534E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EF4FD-29E6-4A31-8EA3-ADF2C9EF4A0C}" type="datetimeFigureOut">
              <a:rPr lang="en-US"/>
              <a:pPr>
                <a:defRPr/>
              </a:pPr>
              <a:t>10/11/2019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0792A8-BED2-42D2-8C68-C62BE18AA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37A82-3EF0-4E6F-8A6E-447191CB8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83BE0-11CF-48D5-BCA3-119BB6DE36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048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04239D-7E1D-4006-AC93-11CAB6BD25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080E42-6605-476B-86EE-CB677BA836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C6B875-DF06-45CB-806D-951E368BC0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BE522-6761-4357-B678-8F4386D47A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4387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03DF5D7-2C62-438A-966C-53BF084472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39209C4-34C5-47BE-9782-C2B869D754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8A7A138-3268-4DA4-BF26-715B21E77B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B89B5-030A-44A4-A55C-5631D0C511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3862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8C89D85-058A-4CE3-91D0-1AD7DEE8A2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763CF7A-5A68-49C1-87F2-12DEFC386E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FB58961-2B51-4109-AE91-E4E761F3A3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4300B-C4F2-48DA-8A81-BE0D9CA9A8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2265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4B82068-8CD9-4C98-807A-EAC3830D83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EAD9A90-76C2-408E-A2C8-AB2E6C9AFB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BF74AA7-631F-4AAA-89FB-A4904DA61C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33A6B-C948-4692-AC1D-C6E5B96398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7800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A2B106-AD7C-4C9A-991A-E168A32A7C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413728-E322-4D26-ADFB-CBFD62CEF7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21F087-ABF7-4BC6-9A50-BEF01A76D2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6D757-31F6-472E-9B3E-F90B3928AD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3610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B2A961-7307-4FDA-BAB6-EFF415E99E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F903BC-DA8B-4DA6-BFA0-6EF3B8AFB4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D9BBD5-BA42-47C1-834C-5C68FC63E3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1BE18-9542-455F-8670-175BE343F7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9094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899FB1E-94BD-4EEE-BCED-957D6882D7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D57CF64-A809-477B-BA15-25258CBD16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67367B0-BEA5-45FC-A80B-60C1E013712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A3006CA-466A-4B0F-94FC-EE76C920660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50D79C7-AD68-4620-A898-5E85BCB55F3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1E8B28F-7C51-4639-90D8-36B1A7E641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2F35F"/>
            </a:gs>
            <a:gs pos="62000">
              <a:srgbClr val="92BE3F"/>
            </a:gs>
            <a:gs pos="100000">
              <a:srgbClr val="80A33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41">
            <a:extLst>
              <a:ext uri="{FF2B5EF4-FFF2-40B4-BE49-F238E27FC236}">
                <a16:creationId xmlns:a16="http://schemas.microsoft.com/office/drawing/2014/main" id="{BF9ADF89-BAE4-47E0-AE31-BA688C14B1E3}"/>
              </a:ext>
            </a:extLst>
          </p:cNvPr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2059" name="Group 44">
              <a:extLst>
                <a:ext uri="{FF2B5EF4-FFF2-40B4-BE49-F238E27FC236}">
                  <a16:creationId xmlns:a16="http://schemas.microsoft.com/office/drawing/2014/main" id="{38D1F712-CD1F-48DD-A5D9-B7ECC5CB8A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082" name="Group 4">
                <a:extLst>
                  <a:ext uri="{FF2B5EF4-FFF2-40B4-BE49-F238E27FC236}">
                    <a16:creationId xmlns:a16="http://schemas.microsoft.com/office/drawing/2014/main" id="{9C8E5B9E-1941-4EAE-BB9B-37B41D25DE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DAE6A8A8-F895-40B3-8691-FC3548CADF98}"/>
                    </a:ext>
                  </a:extLst>
                </p:cNvPr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>
                  <a:extLst>
                    <a:ext uri="{FF2B5EF4-FFF2-40B4-BE49-F238E27FC236}">
                      <a16:creationId xmlns:a16="http://schemas.microsoft.com/office/drawing/2014/main" id="{7C3184A7-2454-4CAF-B270-51A219216889}"/>
                    </a:ext>
                  </a:extLst>
                </p:cNvPr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>
                  <a:extLst>
                    <a:ext uri="{FF2B5EF4-FFF2-40B4-BE49-F238E27FC236}">
                      <a16:creationId xmlns:a16="http://schemas.microsoft.com/office/drawing/2014/main" id="{EE2B7760-E0B4-4B28-B9CA-9F3CE46696EC}"/>
                    </a:ext>
                  </a:extLst>
                </p:cNvPr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083" name="Group 5">
                <a:extLst>
                  <a:ext uri="{FF2B5EF4-FFF2-40B4-BE49-F238E27FC236}">
                    <a16:creationId xmlns:a16="http://schemas.microsoft.com/office/drawing/2014/main" id="{E0227197-1C64-49B6-9DC6-011EFDBF00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DE9810C7-3DE7-42B5-80A5-C9ECB29C95D3}"/>
                    </a:ext>
                  </a:extLst>
                </p:cNvPr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3C06CDED-070F-4870-8723-40D653C396B0}"/>
                    </a:ext>
                  </a:extLst>
                </p:cNvPr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06A2A853-4FB7-4B5A-A8C9-6F9D99DCC5DC}"/>
                    </a:ext>
                  </a:extLst>
                </p:cNvPr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084" name="Group 9">
                <a:extLst>
                  <a:ext uri="{FF2B5EF4-FFF2-40B4-BE49-F238E27FC236}">
                    <a16:creationId xmlns:a16="http://schemas.microsoft.com/office/drawing/2014/main" id="{4F2296E8-5AE9-407A-9EDC-8490373BC9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26EC09CD-B514-417D-B7F3-0EE2044CC77D}"/>
                    </a:ext>
                  </a:extLst>
                </p:cNvPr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35442EA4-7A46-4175-A743-CA49EABD11C2}"/>
                    </a:ext>
                  </a:extLst>
                </p:cNvPr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77652124-4833-44CE-9D67-740F17972A1F}"/>
                    </a:ext>
                  </a:extLst>
                </p:cNvPr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069D1049-1194-4D50-B697-26F4F0966DAC}"/>
                  </a:ext>
                </a:extLst>
              </p:cNvPr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EAB51871-6F42-4C0B-A25D-064698AF0B26}"/>
                  </a:ext>
                </a:extLst>
              </p:cNvPr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23C8F11D-BE58-4304-BA3C-1BF28708B6D2}"/>
                  </a:ext>
                </a:extLst>
              </p:cNvPr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231106DD-1AC6-44B1-83B4-7297144648E1}"/>
                </a:ext>
              </a:extLst>
            </p:cNvPr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2E88AB5D-DB07-4980-A1EB-8F57E1DBCDC2}"/>
                </a:ext>
              </a:extLst>
            </p:cNvPr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6F8ECB1D-A434-4327-A175-767F9689E313}"/>
                </a:ext>
              </a:extLst>
            </p:cNvPr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35AC22A0-F4B1-4612-AE84-1F3CC48343FD}"/>
                </a:ext>
              </a:extLst>
            </p:cNvPr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57C2EA23-B9EE-4347-8CC7-1AB3AAB0D2CD}"/>
                </a:ext>
              </a:extLst>
            </p:cNvPr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Hexagon 49">
              <a:extLst>
                <a:ext uri="{FF2B5EF4-FFF2-40B4-BE49-F238E27FC236}">
                  <a16:creationId xmlns:a16="http://schemas.microsoft.com/office/drawing/2014/main" id="{EA5EAA9D-311A-482E-9CEE-CA62134226A4}"/>
                </a:ext>
              </a:extLst>
            </p:cNvPr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Hexagon 50">
              <a:extLst>
                <a:ext uri="{FF2B5EF4-FFF2-40B4-BE49-F238E27FC236}">
                  <a16:creationId xmlns:a16="http://schemas.microsoft.com/office/drawing/2014/main" id="{C0CEEC21-D0AF-40CD-994E-7EF231BC84B9}"/>
                </a:ext>
              </a:extLst>
            </p:cNvPr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>
              <a:extLst>
                <a:ext uri="{FF2B5EF4-FFF2-40B4-BE49-F238E27FC236}">
                  <a16:creationId xmlns:a16="http://schemas.microsoft.com/office/drawing/2014/main" id="{715E1248-64DB-4C6D-9476-0BC3E12B27BE}"/>
                </a:ext>
              </a:extLst>
            </p:cNvPr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>
              <a:extLst>
                <a:ext uri="{FF2B5EF4-FFF2-40B4-BE49-F238E27FC236}">
                  <a16:creationId xmlns:a16="http://schemas.microsoft.com/office/drawing/2014/main" id="{26460C97-6F8A-4D06-8673-BC508E79581D}"/>
                </a:ext>
              </a:extLst>
            </p:cNvPr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>
              <a:extLst>
                <a:ext uri="{FF2B5EF4-FFF2-40B4-BE49-F238E27FC236}">
                  <a16:creationId xmlns:a16="http://schemas.microsoft.com/office/drawing/2014/main" id="{C43C2C80-1A21-4086-874F-4B70A61AABA1}"/>
                </a:ext>
              </a:extLst>
            </p:cNvPr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38584451-5163-4515-8EB4-4BFB3D316A4E}"/>
                </a:ext>
              </a:extLst>
            </p:cNvPr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>
              <a:extLst>
                <a:ext uri="{FF2B5EF4-FFF2-40B4-BE49-F238E27FC236}">
                  <a16:creationId xmlns:a16="http://schemas.microsoft.com/office/drawing/2014/main" id="{43D4622E-4C6D-4ED1-BAEE-84A7767CC9E7}"/>
                </a:ext>
              </a:extLst>
            </p:cNvPr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>
              <a:extLst>
                <a:ext uri="{FF2B5EF4-FFF2-40B4-BE49-F238E27FC236}">
                  <a16:creationId xmlns:a16="http://schemas.microsoft.com/office/drawing/2014/main" id="{4F649AFA-F45D-4CA2-BB0E-D3BEF37D759E}"/>
                </a:ext>
              </a:extLst>
            </p:cNvPr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exagon 57">
              <a:extLst>
                <a:ext uri="{FF2B5EF4-FFF2-40B4-BE49-F238E27FC236}">
                  <a16:creationId xmlns:a16="http://schemas.microsoft.com/office/drawing/2014/main" id="{B374F8FD-BECF-4A91-B6C4-B4761FD96069}"/>
                </a:ext>
              </a:extLst>
            </p:cNvPr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>
              <a:extLst>
                <a:ext uri="{FF2B5EF4-FFF2-40B4-BE49-F238E27FC236}">
                  <a16:creationId xmlns:a16="http://schemas.microsoft.com/office/drawing/2014/main" id="{AD6BB3FB-DD14-47B5-8AF9-10D77184A31A}"/>
                </a:ext>
              </a:extLst>
            </p:cNvPr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>
              <a:extLst>
                <a:ext uri="{FF2B5EF4-FFF2-40B4-BE49-F238E27FC236}">
                  <a16:creationId xmlns:a16="http://schemas.microsoft.com/office/drawing/2014/main" id="{A9FED865-04D3-4745-BD6D-0A5DFCBB3B57}"/>
                </a:ext>
              </a:extLst>
            </p:cNvPr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Hexagon 94">
              <a:extLst>
                <a:ext uri="{FF2B5EF4-FFF2-40B4-BE49-F238E27FC236}">
                  <a16:creationId xmlns:a16="http://schemas.microsoft.com/office/drawing/2014/main" id="{6E4FF23B-6E72-4231-AFA0-756C93A5D015}"/>
                </a:ext>
              </a:extLst>
            </p:cNvPr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Hexagon 95">
              <a:extLst>
                <a:ext uri="{FF2B5EF4-FFF2-40B4-BE49-F238E27FC236}">
                  <a16:creationId xmlns:a16="http://schemas.microsoft.com/office/drawing/2014/main" id="{A4B25242-7E1A-4A31-8575-34EB1BCCE54E}"/>
                </a:ext>
              </a:extLst>
            </p:cNvPr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Hexagon 96">
              <a:extLst>
                <a:ext uri="{FF2B5EF4-FFF2-40B4-BE49-F238E27FC236}">
                  <a16:creationId xmlns:a16="http://schemas.microsoft.com/office/drawing/2014/main" id="{137C8943-1825-42F8-AAFF-116EF42B1CEC}"/>
                </a:ext>
              </a:extLst>
            </p:cNvPr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Hexagon 97">
              <a:extLst>
                <a:ext uri="{FF2B5EF4-FFF2-40B4-BE49-F238E27FC236}">
                  <a16:creationId xmlns:a16="http://schemas.microsoft.com/office/drawing/2014/main" id="{46D21C3C-E57B-4513-8E61-7F6BB2FD5840}"/>
                </a:ext>
              </a:extLst>
            </p:cNvPr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E6E7ED4C-4A6E-40E4-8647-B791BF0B158F}"/>
                </a:ext>
              </a:extLst>
            </p:cNvPr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E4908F6F-5529-40C3-8B8B-FDA4F8E42F22}"/>
                </a:ext>
              </a:extLst>
            </p:cNvPr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593996A8-3C23-4DCD-9F18-78EAFB85A6C9}"/>
              </a:ext>
            </a:extLst>
          </p:cNvPr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A1DD1325-BB67-4949-81CE-A587AB580F2E}"/>
              </a:ext>
            </a:extLst>
          </p:cNvPr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E84B321-D2D2-4D1F-88BA-3F55201B17CA}"/>
              </a:ext>
            </a:extLst>
          </p:cNvPr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54" name="Title Placeholder 1">
            <a:extLst>
              <a:ext uri="{FF2B5EF4-FFF2-40B4-BE49-F238E27FC236}">
                <a16:creationId xmlns:a16="http://schemas.microsoft.com/office/drawing/2014/main" id="{1EDDE7A3-8D1E-4F42-A19E-0CB0252CDCC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5" name="Text Placeholder 2">
            <a:extLst>
              <a:ext uri="{FF2B5EF4-FFF2-40B4-BE49-F238E27FC236}">
                <a16:creationId xmlns:a16="http://schemas.microsoft.com/office/drawing/2014/main" id="{624716EC-5164-4252-A5E9-06A31F7400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0D74F-BB2B-483D-B5FF-4A220E5D1B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latin typeface="Century Gothic"/>
                <a:ea typeface="+mn-ea"/>
              </a:defRPr>
            </a:lvl1pPr>
          </a:lstStyle>
          <a:p>
            <a:pPr>
              <a:defRPr/>
            </a:pPr>
            <a:fld id="{C0F20DCB-94C6-4FE0-AF75-9A335D530C17}" type="datetimeFigureOut">
              <a:rPr lang="en-US"/>
              <a:pPr>
                <a:defRPr/>
              </a:pPr>
              <a:t>10/11/2019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558A0-97F1-4D3F-B516-D09ED16FE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94C600"/>
                </a:solidFill>
                <a:latin typeface="Century Gothic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2B8D0-6E9C-4936-9F4C-C51148E29D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latin typeface="Century Gothic"/>
                <a:ea typeface="+mn-ea"/>
              </a:defRPr>
            </a:lvl1pPr>
          </a:lstStyle>
          <a:p>
            <a:pPr>
              <a:defRPr/>
            </a:pPr>
            <a:fld id="{21C1453B-6CBD-4252-A1DD-6A4EA896DB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80" r:id="rId8"/>
    <p:sldLayoutId id="2147483881" r:id="rId9"/>
    <p:sldLayoutId id="2147483869" r:id="rId10"/>
    <p:sldLayoutId id="214748387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anose="020B0502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anose="020B0502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anose="020B0502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2F35F"/>
            </a:gs>
            <a:gs pos="62000">
              <a:srgbClr val="92BE3F"/>
            </a:gs>
            <a:gs pos="100000">
              <a:srgbClr val="80A33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41">
            <a:extLst>
              <a:ext uri="{FF2B5EF4-FFF2-40B4-BE49-F238E27FC236}">
                <a16:creationId xmlns:a16="http://schemas.microsoft.com/office/drawing/2014/main" id="{8B5A712B-27E0-4C9E-83B7-CB1F872101CC}"/>
              </a:ext>
            </a:extLst>
          </p:cNvPr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3083" name="Group 44">
              <a:extLst>
                <a:ext uri="{FF2B5EF4-FFF2-40B4-BE49-F238E27FC236}">
                  <a16:creationId xmlns:a16="http://schemas.microsoft.com/office/drawing/2014/main" id="{AD80F75A-1EF4-4087-B351-A72E586FD3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106" name="Group 4">
                <a:extLst>
                  <a:ext uri="{FF2B5EF4-FFF2-40B4-BE49-F238E27FC236}">
                    <a16:creationId xmlns:a16="http://schemas.microsoft.com/office/drawing/2014/main" id="{13A5C13E-5FF5-4857-9312-CCB5FC4001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DA80CDF1-7AD8-4627-983D-BF3FB6EA3373}"/>
                    </a:ext>
                  </a:extLst>
                </p:cNvPr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>
                  <a:extLst>
                    <a:ext uri="{FF2B5EF4-FFF2-40B4-BE49-F238E27FC236}">
                      <a16:creationId xmlns:a16="http://schemas.microsoft.com/office/drawing/2014/main" id="{DBFF0F98-1E57-4A6C-A5FF-95479CADDC7B}"/>
                    </a:ext>
                  </a:extLst>
                </p:cNvPr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>
                  <a:extLst>
                    <a:ext uri="{FF2B5EF4-FFF2-40B4-BE49-F238E27FC236}">
                      <a16:creationId xmlns:a16="http://schemas.microsoft.com/office/drawing/2014/main" id="{200ED37F-E3D4-45C6-895D-ED5E9536BF70}"/>
                    </a:ext>
                  </a:extLst>
                </p:cNvPr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107" name="Group 5">
                <a:extLst>
                  <a:ext uri="{FF2B5EF4-FFF2-40B4-BE49-F238E27FC236}">
                    <a16:creationId xmlns:a16="http://schemas.microsoft.com/office/drawing/2014/main" id="{7DAEBDE2-C8C9-45FC-AC06-245371EA57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6145ACC8-36EB-4D82-8570-EE18E1A21295}"/>
                    </a:ext>
                  </a:extLst>
                </p:cNvPr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6225FF95-4E49-4A8D-A4F0-A9030CD934C2}"/>
                    </a:ext>
                  </a:extLst>
                </p:cNvPr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602CEAD1-B05A-4477-A13D-22B5D7D94CC6}"/>
                    </a:ext>
                  </a:extLst>
                </p:cNvPr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108" name="Group 9">
                <a:extLst>
                  <a:ext uri="{FF2B5EF4-FFF2-40B4-BE49-F238E27FC236}">
                    <a16:creationId xmlns:a16="http://schemas.microsoft.com/office/drawing/2014/main" id="{33DE3CEB-F525-46B4-A935-9F5B51FD53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C68F9FEC-EDB6-4639-8594-291E78EE3D3E}"/>
                    </a:ext>
                  </a:extLst>
                </p:cNvPr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0CCD516F-F6D6-4BF0-BC79-5D55C5E80A64}"/>
                    </a:ext>
                  </a:extLst>
                </p:cNvPr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0872F52E-A2AF-42B5-B2E0-1630B6D00DFD}"/>
                    </a:ext>
                  </a:extLst>
                </p:cNvPr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06BED7F2-0DE8-438D-A707-A1F9ECBCF9C8}"/>
                  </a:ext>
                </a:extLst>
              </p:cNvPr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6BC1B3DB-87FE-424D-A634-3AF9736DD73D}"/>
                  </a:ext>
                </a:extLst>
              </p:cNvPr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CBD3B22B-A9D8-44AA-AB71-5483269400FC}"/>
                  </a:ext>
                </a:extLst>
              </p:cNvPr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8E72A7A9-F0DC-44F1-818C-C7782537BCCA}"/>
                </a:ext>
              </a:extLst>
            </p:cNvPr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8E39DFD6-0C39-4B64-BD88-66C513D629CF}"/>
                </a:ext>
              </a:extLst>
            </p:cNvPr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07CBDB78-3E11-4C8E-BC3C-562673D5F1EE}"/>
                </a:ext>
              </a:extLst>
            </p:cNvPr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5F75C232-E213-4E15-A5C1-9E061E4DD613}"/>
                </a:ext>
              </a:extLst>
            </p:cNvPr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8483ADC0-B1CC-4165-9387-348CF81D1D40}"/>
                </a:ext>
              </a:extLst>
            </p:cNvPr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Hexagon 49">
              <a:extLst>
                <a:ext uri="{FF2B5EF4-FFF2-40B4-BE49-F238E27FC236}">
                  <a16:creationId xmlns:a16="http://schemas.microsoft.com/office/drawing/2014/main" id="{CB9ADFD4-0D83-48D0-BFAA-BA6B83EC1BDA}"/>
                </a:ext>
              </a:extLst>
            </p:cNvPr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Hexagon 50">
              <a:extLst>
                <a:ext uri="{FF2B5EF4-FFF2-40B4-BE49-F238E27FC236}">
                  <a16:creationId xmlns:a16="http://schemas.microsoft.com/office/drawing/2014/main" id="{EADD1A6B-16BC-443F-96A4-581AF8C002A6}"/>
                </a:ext>
              </a:extLst>
            </p:cNvPr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>
              <a:extLst>
                <a:ext uri="{FF2B5EF4-FFF2-40B4-BE49-F238E27FC236}">
                  <a16:creationId xmlns:a16="http://schemas.microsoft.com/office/drawing/2014/main" id="{283D4317-47FB-42FD-A930-A3F48717D860}"/>
                </a:ext>
              </a:extLst>
            </p:cNvPr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>
              <a:extLst>
                <a:ext uri="{FF2B5EF4-FFF2-40B4-BE49-F238E27FC236}">
                  <a16:creationId xmlns:a16="http://schemas.microsoft.com/office/drawing/2014/main" id="{4406FD2C-1538-4810-BC5B-67BD43FFB013}"/>
                </a:ext>
              </a:extLst>
            </p:cNvPr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>
              <a:extLst>
                <a:ext uri="{FF2B5EF4-FFF2-40B4-BE49-F238E27FC236}">
                  <a16:creationId xmlns:a16="http://schemas.microsoft.com/office/drawing/2014/main" id="{29C62F22-DCD9-4B83-9397-E93E7963D7FF}"/>
                </a:ext>
              </a:extLst>
            </p:cNvPr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5AC23B7F-1A1B-48F2-8171-89E2F433D87B}"/>
                </a:ext>
              </a:extLst>
            </p:cNvPr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>
              <a:extLst>
                <a:ext uri="{FF2B5EF4-FFF2-40B4-BE49-F238E27FC236}">
                  <a16:creationId xmlns:a16="http://schemas.microsoft.com/office/drawing/2014/main" id="{5A5EBFAE-5710-4924-86C8-9F7E40D70464}"/>
                </a:ext>
              </a:extLst>
            </p:cNvPr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>
              <a:extLst>
                <a:ext uri="{FF2B5EF4-FFF2-40B4-BE49-F238E27FC236}">
                  <a16:creationId xmlns:a16="http://schemas.microsoft.com/office/drawing/2014/main" id="{587A3FDC-D5E7-46EA-81AA-5BB529CD7D6D}"/>
                </a:ext>
              </a:extLst>
            </p:cNvPr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exagon 57">
              <a:extLst>
                <a:ext uri="{FF2B5EF4-FFF2-40B4-BE49-F238E27FC236}">
                  <a16:creationId xmlns:a16="http://schemas.microsoft.com/office/drawing/2014/main" id="{D1525BE8-F322-49F9-9CFC-A7F62C9DBDF2}"/>
                </a:ext>
              </a:extLst>
            </p:cNvPr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>
              <a:extLst>
                <a:ext uri="{FF2B5EF4-FFF2-40B4-BE49-F238E27FC236}">
                  <a16:creationId xmlns:a16="http://schemas.microsoft.com/office/drawing/2014/main" id="{886083A2-6BF2-42BA-8B15-A8D4CC3E6D42}"/>
                </a:ext>
              </a:extLst>
            </p:cNvPr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>
              <a:extLst>
                <a:ext uri="{FF2B5EF4-FFF2-40B4-BE49-F238E27FC236}">
                  <a16:creationId xmlns:a16="http://schemas.microsoft.com/office/drawing/2014/main" id="{1B6DEBE6-4C9D-45DD-9E2C-42DA077DAA18}"/>
                </a:ext>
              </a:extLst>
            </p:cNvPr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Hexagon 94">
              <a:extLst>
                <a:ext uri="{FF2B5EF4-FFF2-40B4-BE49-F238E27FC236}">
                  <a16:creationId xmlns:a16="http://schemas.microsoft.com/office/drawing/2014/main" id="{603D275E-F2AC-45FC-9300-B4B5850E0974}"/>
                </a:ext>
              </a:extLst>
            </p:cNvPr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Hexagon 95">
              <a:extLst>
                <a:ext uri="{FF2B5EF4-FFF2-40B4-BE49-F238E27FC236}">
                  <a16:creationId xmlns:a16="http://schemas.microsoft.com/office/drawing/2014/main" id="{0AB34CA5-23E9-46EB-8078-8AFEF2D403B2}"/>
                </a:ext>
              </a:extLst>
            </p:cNvPr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Hexagon 96">
              <a:extLst>
                <a:ext uri="{FF2B5EF4-FFF2-40B4-BE49-F238E27FC236}">
                  <a16:creationId xmlns:a16="http://schemas.microsoft.com/office/drawing/2014/main" id="{C9C1457E-CD50-40E2-A870-AE0649DB20BC}"/>
                </a:ext>
              </a:extLst>
            </p:cNvPr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Hexagon 97">
              <a:extLst>
                <a:ext uri="{FF2B5EF4-FFF2-40B4-BE49-F238E27FC236}">
                  <a16:creationId xmlns:a16="http://schemas.microsoft.com/office/drawing/2014/main" id="{ABEEB279-D16C-4023-B7DA-538072F18F4D}"/>
                </a:ext>
              </a:extLst>
            </p:cNvPr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49931EEE-FBE0-40E6-969F-3CAA36A42F79}"/>
                </a:ext>
              </a:extLst>
            </p:cNvPr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3EA10598-BE51-4DCB-943F-7D4341C24E9C}"/>
                </a:ext>
              </a:extLst>
            </p:cNvPr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D640975B-2C8F-43DB-ACF8-B18739B6939F}"/>
              </a:ext>
            </a:extLst>
          </p:cNvPr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A51714A-7CDA-4CCC-8E36-17E73F980D8E}"/>
              </a:ext>
            </a:extLst>
          </p:cNvPr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32D68C3-14A3-4E17-9615-88BEB26005CA}"/>
              </a:ext>
            </a:extLst>
          </p:cNvPr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78" name="Title Placeholder 1">
            <a:extLst>
              <a:ext uri="{FF2B5EF4-FFF2-40B4-BE49-F238E27FC236}">
                <a16:creationId xmlns:a16="http://schemas.microsoft.com/office/drawing/2014/main" id="{9DFE3BF5-14AE-4F96-A553-7D39B2EE9B6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9" name="Text Placeholder 2">
            <a:extLst>
              <a:ext uri="{FF2B5EF4-FFF2-40B4-BE49-F238E27FC236}">
                <a16:creationId xmlns:a16="http://schemas.microsoft.com/office/drawing/2014/main" id="{18E47193-3975-4E25-89E1-E03405F420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095B89-BC6D-496A-85AF-9065BFF83F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latin typeface="Century Gothic"/>
                <a:ea typeface="+mn-ea"/>
              </a:defRPr>
            </a:lvl1pPr>
          </a:lstStyle>
          <a:p>
            <a:pPr>
              <a:defRPr/>
            </a:pPr>
            <a:fld id="{A60B31E0-93E4-4008-82AA-8AFC6D9D2EB6}" type="datetimeFigureOut">
              <a:rPr lang="en-US"/>
              <a:pPr>
                <a:defRPr/>
              </a:pPr>
              <a:t>10/11/2019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BBFE9-A3AE-4A9E-B065-B9D2BE46FD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94C600"/>
                </a:solidFill>
                <a:latin typeface="Century Gothic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1AE4F-6544-4672-9F04-BF4DD2F4DC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latin typeface="Century Gothic"/>
                <a:ea typeface="+mn-ea"/>
              </a:defRPr>
            </a:lvl1pPr>
          </a:lstStyle>
          <a:p>
            <a:pPr>
              <a:defRPr/>
            </a:pPr>
            <a:fld id="{897E9B8B-677B-4D1A-8EEC-BD0ECD7E04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83" r:id="rId8"/>
    <p:sldLayoutId id="2147483884" r:id="rId9"/>
    <p:sldLayoutId id="2147483877" r:id="rId10"/>
    <p:sldLayoutId id="214748387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anose="020B0502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anose="020B0502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anose="020B0502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3" Type="http://schemas.openxmlformats.org/officeDocument/2006/relationships/tags" Target="../tags/tag6.xml"/><Relationship Id="rId21" Type="http://schemas.openxmlformats.org/officeDocument/2006/relationships/image" Target="../media/image14.png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image" Target="../media/image13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image" Target="../media/image16.png"/><Relationship Id="rId10" Type="http://schemas.openxmlformats.org/officeDocument/2006/relationships/tags" Target="../tags/tag13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youtube.com/watch?v=nt9u7CfVoc4" TargetMode="Externa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1">
            <a:extLst>
              <a:ext uri="{FF2B5EF4-FFF2-40B4-BE49-F238E27FC236}">
                <a16:creationId xmlns:a16="http://schemas.microsoft.com/office/drawing/2014/main" id="{24E138C0-65C8-48C7-BD03-3A1BB45DB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A25B7B2-AB18-444A-8A26-7224D51AC58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/>
          </a:p>
        </p:txBody>
      </p:sp>
      <p:sp>
        <p:nvSpPr>
          <p:cNvPr id="12291" name="TextBox 1">
            <a:extLst>
              <a:ext uri="{FF2B5EF4-FFF2-40B4-BE49-F238E27FC236}">
                <a16:creationId xmlns:a16="http://schemas.microsoft.com/office/drawing/2014/main" id="{DB8986DD-9A59-4D9A-AD7E-CDA3F24F0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572000"/>
            <a:ext cx="2057400" cy="838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>
            <a:extLst>
              <a:ext uri="{FF2B5EF4-FFF2-40B4-BE49-F238E27FC236}">
                <a16:creationId xmlns:a16="http://schemas.microsoft.com/office/drawing/2014/main" id="{05123153-FF18-46FF-8E0E-F36A31CD5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C9ED5D8-BAEA-4615-8BD3-AEB20D01F6FC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92711B5F-7548-4CD9-BDD8-AAE38EA2C2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6200" y="0"/>
            <a:ext cx="9067800" cy="1143000"/>
          </a:xfrm>
        </p:spPr>
        <p:txBody>
          <a:bodyPr/>
          <a:lstStyle/>
          <a:p>
            <a:pPr eaLnBrk="1" hangingPunct="1"/>
            <a:r>
              <a:rPr lang="en-US" altLang="en-US" sz="6000" b="1">
                <a:solidFill>
                  <a:srgbClr val="66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Lipids- </a:t>
            </a:r>
            <a:r>
              <a:rPr lang="en-US" altLang="en-US" sz="2400" b="1">
                <a:solidFill>
                  <a:srgbClr val="66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SOLULBLE GROUP OF LARGE AND VARIED MOLECULES MADE OF CARBON AND HYDROGEN AND OXYGEN</a:t>
            </a:r>
            <a:endParaRPr lang="en-US" altLang="en-US" sz="6000" b="1">
              <a:solidFill>
                <a:srgbClr val="66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33D165-0E49-4C0C-B679-8CD7E32DC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1341438"/>
            <a:ext cx="5029200" cy="4906962"/>
          </a:xfrm>
        </p:spPr>
        <p:txBody>
          <a:bodyPr/>
          <a:lstStyle/>
          <a:p>
            <a:pPr>
              <a:defRPr/>
            </a:pPr>
            <a:r>
              <a:rPr lang="en-US" sz="2800" u="sng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Main Function</a:t>
            </a:r>
            <a:r>
              <a:rPr lang="en-US" sz="28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= Long-term Energy Storage</a:t>
            </a:r>
          </a:p>
          <a:p>
            <a:pPr marL="0" indent="0">
              <a:buFontTx/>
              <a:buNone/>
              <a:defRPr/>
            </a:pPr>
            <a:endParaRPr lang="en-US" sz="12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>
              <a:defRPr/>
            </a:pPr>
            <a:r>
              <a:rPr lang="en-US" sz="2800" u="sng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Other uses </a:t>
            </a:r>
            <a:r>
              <a:rPr lang="en-US" sz="28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= cushioning organs, insulation, hormones, cell membrane </a:t>
            </a:r>
          </a:p>
          <a:p>
            <a:pPr marL="0" indent="0">
              <a:buFontTx/>
              <a:buNone/>
              <a:defRPr/>
            </a:pPr>
            <a:endParaRPr lang="en-US" sz="12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>
              <a:defRPr/>
            </a:pPr>
            <a:r>
              <a:rPr lang="en-US" sz="2800" u="sng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Found in</a:t>
            </a:r>
            <a:r>
              <a:rPr lang="en-US" sz="28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: Fats, oils, phospholipids (in the cell membrane), steroids</a:t>
            </a:r>
          </a:p>
          <a:p>
            <a:pPr>
              <a:defRPr/>
            </a:pPr>
            <a:endParaRPr lang="en-US" sz="12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>
              <a:defRPr/>
            </a:pPr>
            <a:r>
              <a:rPr lang="en-US" sz="2800" u="sng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Made of</a:t>
            </a:r>
            <a:r>
              <a:rPr lang="en-US" sz="28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: C, H, O</a:t>
            </a:r>
          </a:p>
          <a:p>
            <a:pPr>
              <a:buFontTx/>
              <a:buNone/>
              <a:defRPr/>
            </a:pPr>
            <a:endParaRPr lang="en-US" sz="28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58A0395C-9E1A-46D9-A4F1-454950C414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en-US" sz="6000" b="1">
                <a:solidFill>
                  <a:srgbClr val="66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Lipids</a:t>
            </a:r>
            <a:endParaRPr lang="en-US" altLang="en-US" sz="6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DB405F26-CEE6-4848-8CEE-92BC7F943AB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95800" y="1371600"/>
            <a:ext cx="4495800" cy="1524000"/>
          </a:xfrm>
        </p:spPr>
        <p:txBody>
          <a:bodyPr/>
          <a:lstStyle/>
          <a:p>
            <a:r>
              <a:rPr lang="en-US" altLang="en-US" sz="2800" u="sng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Polymer</a:t>
            </a: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fats, oils, phospholipids, steroids, hormones</a:t>
            </a: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E58D7CFA-A99D-4345-8BC2-53189553A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4B878A8-594C-48BD-9E23-97211AF64BE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0F9035C-B04C-4B40-A506-D3C4FE718E1A}"/>
              </a:ext>
            </a:extLst>
          </p:cNvPr>
          <p:cNvSpPr txBox="1">
            <a:spLocks/>
          </p:cNvSpPr>
          <p:nvPr/>
        </p:nvSpPr>
        <p:spPr bwMode="auto">
          <a:xfrm>
            <a:off x="228600" y="1371600"/>
            <a:ext cx="4191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800" u="sng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Monomer</a:t>
            </a: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no “true” monomer, but mostly Fatty Acids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B38B65A-897D-45DC-8A70-81091314E7BE}"/>
              </a:ext>
            </a:extLst>
          </p:cNvPr>
          <p:cNvSpPr txBox="1">
            <a:spLocks/>
          </p:cNvSpPr>
          <p:nvPr/>
        </p:nvSpPr>
        <p:spPr bwMode="auto">
          <a:xfrm>
            <a:off x="228600" y="4876800"/>
            <a:ext cx="8686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800" b="1" u="sng">
                <a:solidFill>
                  <a:srgbClr val="00D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Storage </a:t>
            </a: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9 calories/milligram</a:t>
            </a:r>
          </a:p>
          <a:p>
            <a:pPr lvl="1"/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your body runs out of carbs, it will then break down lipids to get energy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F4732384-4FFF-487E-A3A2-856640F4E9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76600" y="719138"/>
            <a:ext cx="1771650" cy="1143000"/>
          </a:xfrm>
        </p:spPr>
        <p:txBody>
          <a:bodyPr/>
          <a:lstStyle/>
          <a:p>
            <a:r>
              <a:rPr lang="en-US" altLang="en-US"/>
              <a:t>Lipids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4D5B1-5502-4233-8E04-778203592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2324100"/>
            <a:ext cx="5867400" cy="40767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/>
              <a:t>Many formed when a glycerol molecule combines with compounds called fatty acids</a:t>
            </a:r>
          </a:p>
          <a:p>
            <a:pPr>
              <a:defRPr/>
            </a:pPr>
            <a:r>
              <a:rPr lang="en-US" dirty="0"/>
              <a:t>Saturated- each carbon is bonded to another carbon by a single bond</a:t>
            </a:r>
          </a:p>
          <a:p>
            <a:pPr lvl="1">
              <a:defRPr/>
            </a:pPr>
            <a:r>
              <a:rPr lang="en-US" dirty="0"/>
              <a:t>Max # of H</a:t>
            </a:r>
          </a:p>
          <a:p>
            <a:pPr>
              <a:defRPr/>
            </a:pPr>
            <a:r>
              <a:rPr lang="en-US" dirty="0"/>
              <a:t>Unsaturated- at least on C-C double bond</a:t>
            </a:r>
          </a:p>
          <a:p>
            <a:pPr lvl="1">
              <a:defRPr/>
            </a:pPr>
            <a:r>
              <a:rPr lang="en-US" dirty="0"/>
              <a:t>More than one=polyunsaturated</a:t>
            </a:r>
          </a:p>
          <a:p>
            <a:pPr lvl="1">
              <a:defRPr/>
            </a:pPr>
            <a:r>
              <a:rPr lang="en-US" dirty="0"/>
              <a:t>Tend to be liquids at room temperature- olive soil, corn oil</a:t>
            </a:r>
          </a:p>
        </p:txBody>
      </p:sp>
      <p:pic>
        <p:nvPicPr>
          <p:cNvPr id="23556" name="Picture 2">
            <a:extLst>
              <a:ext uri="{FF2B5EF4-FFF2-40B4-BE49-F238E27FC236}">
                <a16:creationId xmlns:a16="http://schemas.microsoft.com/office/drawing/2014/main" id="{460DC748-0CBA-4BAF-8A3F-175E00A2A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0"/>
            <a:ext cx="3316288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3">
            <a:extLst>
              <a:ext uri="{FF2B5EF4-FFF2-40B4-BE49-F238E27FC236}">
                <a16:creationId xmlns:a16="http://schemas.microsoft.com/office/drawing/2014/main" id="{DC6A16C0-4BC3-4F92-B9F2-0715963C6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0" y="2460625"/>
            <a:ext cx="310515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4">
            <a:extLst>
              <a:ext uri="{FF2B5EF4-FFF2-40B4-BE49-F238E27FC236}">
                <a16:creationId xmlns:a16="http://schemas.microsoft.com/office/drawing/2014/main" id="{23C347F4-5A65-48C6-9A9D-5E70DC6F7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713" y="4267200"/>
            <a:ext cx="216217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5">
            <a:extLst>
              <a:ext uri="{FF2B5EF4-FFF2-40B4-BE49-F238E27FC236}">
                <a16:creationId xmlns:a16="http://schemas.microsoft.com/office/drawing/2014/main" id="{76A2CAB6-4890-4870-B999-8B95597E1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7622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60" name="SMARTInkShape-Group37">
            <a:extLst>
              <a:ext uri="{FF2B5EF4-FFF2-40B4-BE49-F238E27FC236}">
                <a16:creationId xmlns:a16="http://schemas.microsoft.com/office/drawing/2014/main" id="{BEC183E9-ED95-40F4-AC92-F1FF915AB37E}"/>
              </a:ext>
            </a:extLst>
          </p:cNvPr>
          <p:cNvGrpSpPr>
            <a:grpSpLocks/>
          </p:cNvGrpSpPr>
          <p:nvPr/>
        </p:nvGrpSpPr>
        <p:grpSpPr bwMode="auto">
          <a:xfrm>
            <a:off x="6797675" y="750888"/>
            <a:ext cx="1560513" cy="285750"/>
            <a:chOff x="6797842" y="750698"/>
            <a:chExt cx="1560347" cy="285147"/>
          </a:xfrm>
        </p:grpSpPr>
        <p:sp>
          <p:nvSpPr>
            <p:cNvPr id="23647" name="SMARTInkShape-179">
              <a:extLst>
                <a:ext uri="{FF2B5EF4-FFF2-40B4-BE49-F238E27FC236}">
                  <a16:creationId xmlns:a16="http://schemas.microsoft.com/office/drawing/2014/main" id="{0637DED7-7F4D-4BC8-A1B3-A9D59E0AB183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797842" y="814064"/>
              <a:ext cx="120637" cy="194850"/>
            </a:xfrm>
            <a:custGeom>
              <a:avLst/>
              <a:gdLst/>
              <a:ahLst/>
              <a:cxnLst/>
              <a:rect l="0" t="0" r="0" b="0"/>
              <a:pathLst>
                <a:path w="120305" h="195190">
                  <a:moveTo>
                    <a:pt x="113736" y="34468"/>
                  </a:moveTo>
                  <a:lnTo>
                    <a:pt x="113736" y="34468"/>
                  </a:lnTo>
                  <a:lnTo>
                    <a:pt x="113736" y="26780"/>
                  </a:lnTo>
                  <a:lnTo>
                    <a:pt x="105175" y="17009"/>
                  </a:lnTo>
                  <a:lnTo>
                    <a:pt x="100175" y="16727"/>
                  </a:lnTo>
                  <a:lnTo>
                    <a:pt x="98742" y="15696"/>
                  </a:lnTo>
                  <a:lnTo>
                    <a:pt x="97787" y="14016"/>
                  </a:lnTo>
                  <a:lnTo>
                    <a:pt x="96254" y="8931"/>
                  </a:lnTo>
                  <a:lnTo>
                    <a:pt x="93399" y="8236"/>
                  </a:lnTo>
                  <a:lnTo>
                    <a:pt x="83481" y="7789"/>
                  </a:lnTo>
                  <a:lnTo>
                    <a:pt x="77800" y="5082"/>
                  </a:lnTo>
                  <a:lnTo>
                    <a:pt x="71968" y="1564"/>
                  </a:lnTo>
                  <a:lnTo>
                    <a:pt x="66068" y="0"/>
                  </a:lnTo>
                  <a:lnTo>
                    <a:pt x="63106" y="576"/>
                  </a:lnTo>
                  <a:lnTo>
                    <a:pt x="19204" y="19773"/>
                  </a:lnTo>
                  <a:lnTo>
                    <a:pt x="2937" y="25392"/>
                  </a:lnTo>
                  <a:lnTo>
                    <a:pt x="1174" y="27425"/>
                  </a:lnTo>
                  <a:lnTo>
                    <a:pt x="0" y="29773"/>
                  </a:lnTo>
                  <a:lnTo>
                    <a:pt x="209" y="31338"/>
                  </a:lnTo>
                  <a:lnTo>
                    <a:pt x="1340" y="32381"/>
                  </a:lnTo>
                  <a:lnTo>
                    <a:pt x="5545" y="34056"/>
                  </a:lnTo>
                  <a:lnTo>
                    <a:pt x="13504" y="40524"/>
                  </a:lnTo>
                  <a:lnTo>
                    <a:pt x="53586" y="58554"/>
                  </a:lnTo>
                  <a:lnTo>
                    <a:pt x="87991" y="84285"/>
                  </a:lnTo>
                  <a:lnTo>
                    <a:pt x="117351" y="118890"/>
                  </a:lnTo>
                  <a:lnTo>
                    <a:pt x="120304" y="125898"/>
                  </a:lnTo>
                  <a:lnTo>
                    <a:pt x="120099" y="129156"/>
                  </a:lnTo>
                  <a:lnTo>
                    <a:pt x="110029" y="149268"/>
                  </a:lnTo>
                  <a:lnTo>
                    <a:pt x="101836" y="157589"/>
                  </a:lnTo>
                  <a:lnTo>
                    <a:pt x="58526" y="189217"/>
                  </a:lnTo>
                  <a:lnTo>
                    <a:pt x="51825" y="192542"/>
                  </a:lnTo>
                  <a:lnTo>
                    <a:pt x="36424" y="194852"/>
                  </a:lnTo>
                  <a:lnTo>
                    <a:pt x="17276" y="195189"/>
                  </a:lnTo>
                  <a:lnTo>
                    <a:pt x="6580" y="1862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648" name="SMARTInkShape-180">
              <a:extLst>
                <a:ext uri="{FF2B5EF4-FFF2-40B4-BE49-F238E27FC236}">
                  <a16:creationId xmlns:a16="http://schemas.microsoft.com/office/drawing/2014/main" id="{D6BD7C29-70D9-4AAA-8BC9-45A8DD764559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978798" y="848915"/>
              <a:ext cx="155558" cy="150494"/>
            </a:xfrm>
            <a:custGeom>
              <a:avLst/>
              <a:gdLst/>
              <a:ahLst/>
              <a:cxnLst/>
              <a:rect l="0" t="0" r="0" b="0"/>
              <a:pathLst>
                <a:path w="156580" h="150791">
                  <a:moveTo>
                    <a:pt x="94072" y="8332"/>
                  </a:moveTo>
                  <a:lnTo>
                    <a:pt x="94072" y="8332"/>
                  </a:lnTo>
                  <a:lnTo>
                    <a:pt x="89331" y="3591"/>
                  </a:lnTo>
                  <a:lnTo>
                    <a:pt x="84358" y="1264"/>
                  </a:lnTo>
                  <a:lnTo>
                    <a:pt x="81643" y="644"/>
                  </a:lnTo>
                  <a:lnTo>
                    <a:pt x="79832" y="1222"/>
                  </a:lnTo>
                  <a:lnTo>
                    <a:pt x="78626" y="2600"/>
                  </a:lnTo>
                  <a:lnTo>
                    <a:pt x="77821" y="4511"/>
                  </a:lnTo>
                  <a:lnTo>
                    <a:pt x="76293" y="5784"/>
                  </a:lnTo>
                  <a:lnTo>
                    <a:pt x="66710" y="10475"/>
                  </a:lnTo>
                  <a:lnTo>
                    <a:pt x="28396" y="48228"/>
                  </a:lnTo>
                  <a:lnTo>
                    <a:pt x="8988" y="76715"/>
                  </a:lnTo>
                  <a:lnTo>
                    <a:pt x="0" y="109790"/>
                  </a:lnTo>
                  <a:lnTo>
                    <a:pt x="3950" y="134594"/>
                  </a:lnTo>
                  <a:lnTo>
                    <a:pt x="5217" y="137155"/>
                  </a:lnTo>
                  <a:lnTo>
                    <a:pt x="7054" y="138862"/>
                  </a:lnTo>
                  <a:lnTo>
                    <a:pt x="11740" y="140760"/>
                  </a:lnTo>
                  <a:lnTo>
                    <a:pt x="34580" y="142218"/>
                  </a:lnTo>
                  <a:lnTo>
                    <a:pt x="43157" y="136959"/>
                  </a:lnTo>
                  <a:lnTo>
                    <a:pt x="60091" y="122155"/>
                  </a:lnTo>
                  <a:lnTo>
                    <a:pt x="81100" y="78306"/>
                  </a:lnTo>
                  <a:lnTo>
                    <a:pt x="91973" y="40884"/>
                  </a:lnTo>
                  <a:lnTo>
                    <a:pt x="94130" y="26768"/>
                  </a:lnTo>
                  <a:lnTo>
                    <a:pt x="102882" y="0"/>
                  </a:lnTo>
                  <a:lnTo>
                    <a:pt x="110679" y="7143"/>
                  </a:lnTo>
                  <a:lnTo>
                    <a:pt x="111560" y="12720"/>
                  </a:lnTo>
                  <a:lnTo>
                    <a:pt x="111925" y="56912"/>
                  </a:lnTo>
                  <a:lnTo>
                    <a:pt x="111930" y="98879"/>
                  </a:lnTo>
                  <a:lnTo>
                    <a:pt x="112923" y="118307"/>
                  </a:lnTo>
                  <a:lnTo>
                    <a:pt x="121025" y="138033"/>
                  </a:lnTo>
                  <a:lnTo>
                    <a:pt x="122955" y="139448"/>
                  </a:lnTo>
                  <a:lnTo>
                    <a:pt x="125234" y="140391"/>
                  </a:lnTo>
                  <a:lnTo>
                    <a:pt x="126752" y="142012"/>
                  </a:lnTo>
                  <a:lnTo>
                    <a:pt x="128440" y="146459"/>
                  </a:lnTo>
                  <a:lnTo>
                    <a:pt x="129882" y="148042"/>
                  </a:lnTo>
                  <a:lnTo>
                    <a:pt x="134131" y="149800"/>
                  </a:lnTo>
                  <a:lnTo>
                    <a:pt x="142100" y="150790"/>
                  </a:lnTo>
                  <a:lnTo>
                    <a:pt x="147829" y="148376"/>
                  </a:lnTo>
                  <a:lnTo>
                    <a:pt x="156579" y="1422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649" name="SMARTInkShape-181">
              <a:extLst>
                <a:ext uri="{FF2B5EF4-FFF2-40B4-BE49-F238E27FC236}">
                  <a16:creationId xmlns:a16="http://schemas.microsoft.com/office/drawing/2014/main" id="{1AFE459D-F892-425F-927D-65C4DEE5A6A4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7232771" y="758618"/>
              <a:ext cx="17461" cy="259801"/>
            </a:xfrm>
            <a:custGeom>
              <a:avLst/>
              <a:gdLst/>
              <a:ahLst/>
              <a:cxnLst/>
              <a:rect l="0" t="0" r="0" b="0"/>
              <a:pathLst>
                <a:path w="17846" h="258962">
                  <a:moveTo>
                    <a:pt x="8930" y="0"/>
                  </a:moveTo>
                  <a:lnTo>
                    <a:pt x="8930" y="0"/>
                  </a:lnTo>
                  <a:lnTo>
                    <a:pt x="8930" y="4741"/>
                  </a:lnTo>
                  <a:lnTo>
                    <a:pt x="16618" y="42901"/>
                  </a:lnTo>
                  <a:lnTo>
                    <a:pt x="17751" y="85645"/>
                  </a:lnTo>
                  <a:lnTo>
                    <a:pt x="17845" y="125711"/>
                  </a:lnTo>
                  <a:lnTo>
                    <a:pt x="15210" y="152011"/>
                  </a:lnTo>
                  <a:lnTo>
                    <a:pt x="8764" y="191336"/>
                  </a:lnTo>
                  <a:lnTo>
                    <a:pt x="1350" y="235492"/>
                  </a:lnTo>
                  <a:lnTo>
                    <a:pt x="0" y="2589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650" name="SMARTInkShape-182">
              <a:extLst>
                <a:ext uri="{FF2B5EF4-FFF2-40B4-BE49-F238E27FC236}">
                  <a16:creationId xmlns:a16="http://schemas.microsoft.com/office/drawing/2014/main" id="{A5192A05-26F7-4659-A9D0-19722DDBB188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7108959" y="875845"/>
              <a:ext cx="212702" cy="17426"/>
            </a:xfrm>
            <a:custGeom>
              <a:avLst/>
              <a:gdLst/>
              <a:ahLst/>
              <a:cxnLst/>
              <a:rect l="0" t="0" r="0" b="0"/>
              <a:pathLst>
                <a:path w="213073" h="17861">
                  <a:moveTo>
                    <a:pt x="7689" y="17860"/>
                  </a:moveTo>
                  <a:lnTo>
                    <a:pt x="7689" y="17860"/>
                  </a:lnTo>
                  <a:lnTo>
                    <a:pt x="0" y="17860"/>
                  </a:lnTo>
                  <a:lnTo>
                    <a:pt x="43722" y="17860"/>
                  </a:lnTo>
                  <a:lnTo>
                    <a:pt x="64006" y="15214"/>
                  </a:lnTo>
                  <a:lnTo>
                    <a:pt x="107008" y="10171"/>
                  </a:lnTo>
                  <a:lnTo>
                    <a:pt x="149016" y="3038"/>
                  </a:lnTo>
                  <a:lnTo>
                    <a:pt x="190268" y="400"/>
                  </a:lnTo>
                  <a:lnTo>
                    <a:pt x="21307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651" name="SMARTInkShape-183">
              <a:extLst>
                <a:ext uri="{FF2B5EF4-FFF2-40B4-BE49-F238E27FC236}">
                  <a16:creationId xmlns:a16="http://schemas.microsoft.com/office/drawing/2014/main" id="{5AC3265F-587D-40BA-AC9B-181159B7447E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7375631" y="856836"/>
              <a:ext cx="71430" cy="142574"/>
            </a:xfrm>
            <a:custGeom>
              <a:avLst/>
              <a:gdLst/>
              <a:ahLst/>
              <a:cxnLst/>
              <a:rect l="0" t="0" r="0" b="0"/>
              <a:pathLst>
                <a:path w="71438" h="142273">
                  <a:moveTo>
                    <a:pt x="0" y="0"/>
                  </a:moveTo>
                  <a:lnTo>
                    <a:pt x="0" y="0"/>
                  </a:lnTo>
                  <a:lnTo>
                    <a:pt x="0" y="42692"/>
                  </a:lnTo>
                  <a:lnTo>
                    <a:pt x="992" y="72539"/>
                  </a:lnTo>
                  <a:lnTo>
                    <a:pt x="9094" y="115113"/>
                  </a:lnTo>
                  <a:lnTo>
                    <a:pt x="15814" y="128917"/>
                  </a:lnTo>
                  <a:lnTo>
                    <a:pt x="21250" y="136010"/>
                  </a:lnTo>
                  <a:lnTo>
                    <a:pt x="26973" y="139824"/>
                  </a:lnTo>
                  <a:lnTo>
                    <a:pt x="35773" y="141971"/>
                  </a:lnTo>
                  <a:lnTo>
                    <a:pt x="38732" y="142272"/>
                  </a:lnTo>
                  <a:lnTo>
                    <a:pt x="40704" y="141481"/>
                  </a:lnTo>
                  <a:lnTo>
                    <a:pt x="42019" y="139961"/>
                  </a:lnTo>
                  <a:lnTo>
                    <a:pt x="44472" y="135627"/>
                  </a:lnTo>
                  <a:lnTo>
                    <a:pt x="51431" y="125624"/>
                  </a:lnTo>
                  <a:lnTo>
                    <a:pt x="60026" y="99229"/>
                  </a:lnTo>
                  <a:lnTo>
                    <a:pt x="62397" y="87758"/>
                  </a:lnTo>
                  <a:lnTo>
                    <a:pt x="69357" y="69664"/>
                  </a:lnTo>
                  <a:lnTo>
                    <a:pt x="71437" y="26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652" name="SMARTInkShape-184">
              <a:extLst>
                <a:ext uri="{FF2B5EF4-FFF2-40B4-BE49-F238E27FC236}">
                  <a16:creationId xmlns:a16="http://schemas.microsoft.com/office/drawing/2014/main" id="{E329E565-4EDD-4FF4-B9B1-4CDFD7B427FA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510554" y="866340"/>
              <a:ext cx="106351" cy="133069"/>
            </a:xfrm>
            <a:custGeom>
              <a:avLst/>
              <a:gdLst/>
              <a:ahLst/>
              <a:cxnLst/>
              <a:rect l="0" t="0" r="0" b="0"/>
              <a:pathLst>
                <a:path w="107157" h="133745">
                  <a:moveTo>
                    <a:pt x="0" y="0"/>
                  </a:moveTo>
                  <a:lnTo>
                    <a:pt x="0" y="0"/>
                  </a:lnTo>
                  <a:lnTo>
                    <a:pt x="4741" y="0"/>
                  </a:lnTo>
                  <a:lnTo>
                    <a:pt x="6137" y="1984"/>
                  </a:lnTo>
                  <a:lnTo>
                    <a:pt x="9094" y="13266"/>
                  </a:lnTo>
                  <a:lnTo>
                    <a:pt x="21250" y="39033"/>
                  </a:lnTo>
                  <a:lnTo>
                    <a:pt x="26302" y="77159"/>
                  </a:lnTo>
                  <a:lnTo>
                    <a:pt x="26761" y="118056"/>
                  </a:lnTo>
                  <a:lnTo>
                    <a:pt x="26788" y="133744"/>
                  </a:lnTo>
                  <a:lnTo>
                    <a:pt x="27781" y="102897"/>
                  </a:lnTo>
                  <a:lnTo>
                    <a:pt x="39218" y="64764"/>
                  </a:lnTo>
                  <a:lnTo>
                    <a:pt x="46580" y="30516"/>
                  </a:lnTo>
                  <a:lnTo>
                    <a:pt x="51504" y="18963"/>
                  </a:lnTo>
                  <a:lnTo>
                    <a:pt x="52195" y="15619"/>
                  </a:lnTo>
                  <a:lnTo>
                    <a:pt x="53649" y="13389"/>
                  </a:lnTo>
                  <a:lnTo>
                    <a:pt x="55609" y="11902"/>
                  </a:lnTo>
                  <a:lnTo>
                    <a:pt x="81329" y="2123"/>
                  </a:lnTo>
                  <a:lnTo>
                    <a:pt x="1071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653" name="SMARTInkShape-185">
              <a:extLst>
                <a:ext uri="{FF2B5EF4-FFF2-40B4-BE49-F238E27FC236}">
                  <a16:creationId xmlns:a16="http://schemas.microsoft.com/office/drawing/2014/main" id="{2743DBEC-BCD4-47F4-B9E3-E44C483617A9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7658175" y="856836"/>
              <a:ext cx="209528" cy="156831"/>
            </a:xfrm>
            <a:custGeom>
              <a:avLst/>
              <a:gdLst/>
              <a:ahLst/>
              <a:cxnLst/>
              <a:rect l="0" t="0" r="0" b="0"/>
              <a:pathLst>
                <a:path w="209598" h="155649">
                  <a:moveTo>
                    <a:pt x="84581" y="0"/>
                  </a:moveTo>
                  <a:lnTo>
                    <a:pt x="84581" y="0"/>
                  </a:lnTo>
                  <a:lnTo>
                    <a:pt x="72152" y="0"/>
                  </a:lnTo>
                  <a:lnTo>
                    <a:pt x="58849" y="4740"/>
                  </a:lnTo>
                  <a:lnTo>
                    <a:pt x="40464" y="18092"/>
                  </a:lnTo>
                  <a:lnTo>
                    <a:pt x="34215" y="24908"/>
                  </a:lnTo>
                  <a:lnTo>
                    <a:pt x="19128" y="51138"/>
                  </a:lnTo>
                  <a:lnTo>
                    <a:pt x="6364" y="94289"/>
                  </a:lnTo>
                  <a:lnTo>
                    <a:pt x="0" y="122416"/>
                  </a:lnTo>
                  <a:lnTo>
                    <a:pt x="1680" y="137420"/>
                  </a:lnTo>
                  <a:lnTo>
                    <a:pt x="3517" y="142215"/>
                  </a:lnTo>
                  <a:lnTo>
                    <a:pt x="5733" y="145412"/>
                  </a:lnTo>
                  <a:lnTo>
                    <a:pt x="10843" y="148963"/>
                  </a:lnTo>
                  <a:lnTo>
                    <a:pt x="16420" y="150542"/>
                  </a:lnTo>
                  <a:lnTo>
                    <a:pt x="19297" y="149971"/>
                  </a:lnTo>
                  <a:lnTo>
                    <a:pt x="54080" y="126596"/>
                  </a:lnTo>
                  <a:lnTo>
                    <a:pt x="68267" y="111262"/>
                  </a:lnTo>
                  <a:lnTo>
                    <a:pt x="78323" y="95091"/>
                  </a:lnTo>
                  <a:lnTo>
                    <a:pt x="93039" y="50616"/>
                  </a:lnTo>
                  <a:lnTo>
                    <a:pt x="100289" y="36310"/>
                  </a:lnTo>
                  <a:lnTo>
                    <a:pt x="102314" y="27346"/>
                  </a:lnTo>
                  <a:lnTo>
                    <a:pt x="105081" y="50194"/>
                  </a:lnTo>
                  <a:lnTo>
                    <a:pt x="113465" y="91646"/>
                  </a:lnTo>
                  <a:lnTo>
                    <a:pt x="127589" y="134773"/>
                  </a:lnTo>
                  <a:lnTo>
                    <a:pt x="133791" y="141920"/>
                  </a:lnTo>
                  <a:lnTo>
                    <a:pt x="149203" y="154593"/>
                  </a:lnTo>
                  <a:lnTo>
                    <a:pt x="154451" y="155648"/>
                  </a:lnTo>
                  <a:lnTo>
                    <a:pt x="168220" y="154174"/>
                  </a:lnTo>
                  <a:lnTo>
                    <a:pt x="178970" y="150212"/>
                  </a:lnTo>
                  <a:lnTo>
                    <a:pt x="198678" y="135616"/>
                  </a:lnTo>
                  <a:lnTo>
                    <a:pt x="209597" y="1160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654" name="SMARTInkShape-186">
              <a:extLst>
                <a:ext uri="{FF2B5EF4-FFF2-40B4-BE49-F238E27FC236}">
                  <a16:creationId xmlns:a16="http://schemas.microsoft.com/office/drawing/2014/main" id="{75F0B87F-2852-4E84-8F2B-43D57536855D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7912148" y="758618"/>
              <a:ext cx="17461" cy="277227"/>
            </a:xfrm>
            <a:custGeom>
              <a:avLst/>
              <a:gdLst/>
              <a:ahLst/>
              <a:cxnLst/>
              <a:rect l="0" t="0" r="0" b="0"/>
              <a:pathLst>
                <a:path w="17692" h="276822">
                  <a:moveTo>
                    <a:pt x="0" y="0"/>
                  </a:moveTo>
                  <a:lnTo>
                    <a:pt x="0" y="0"/>
                  </a:lnTo>
                  <a:lnTo>
                    <a:pt x="0" y="37836"/>
                  </a:lnTo>
                  <a:lnTo>
                    <a:pt x="8378" y="80566"/>
                  </a:lnTo>
                  <a:lnTo>
                    <a:pt x="11412" y="100932"/>
                  </a:lnTo>
                  <a:lnTo>
                    <a:pt x="17010" y="139079"/>
                  </a:lnTo>
                  <a:lnTo>
                    <a:pt x="17691" y="181776"/>
                  </a:lnTo>
                  <a:lnTo>
                    <a:pt x="13086" y="219682"/>
                  </a:lnTo>
                  <a:lnTo>
                    <a:pt x="8759" y="244000"/>
                  </a:lnTo>
                  <a:lnTo>
                    <a:pt x="2024" y="258358"/>
                  </a:lnTo>
                  <a:lnTo>
                    <a:pt x="0" y="276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655" name="SMARTInkShape-187">
              <a:extLst>
                <a:ext uri="{FF2B5EF4-FFF2-40B4-BE49-F238E27FC236}">
                  <a16:creationId xmlns:a16="http://schemas.microsoft.com/office/drawing/2014/main" id="{0E0B392E-6D14-4E02-BDD8-29BE20EA9AD8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813734" y="883767"/>
              <a:ext cx="150797" cy="17425"/>
            </a:xfrm>
            <a:custGeom>
              <a:avLst/>
              <a:gdLst/>
              <a:ahLst/>
              <a:cxnLst/>
              <a:rect l="0" t="0" r="0" b="0"/>
              <a:pathLst>
                <a:path w="151805" h="17860">
                  <a:moveTo>
                    <a:pt x="0" y="17859"/>
                  </a:moveTo>
                  <a:lnTo>
                    <a:pt x="0" y="17859"/>
                  </a:lnTo>
                  <a:lnTo>
                    <a:pt x="0" y="10171"/>
                  </a:lnTo>
                  <a:lnTo>
                    <a:pt x="992" y="9757"/>
                  </a:lnTo>
                  <a:lnTo>
                    <a:pt x="4740" y="9298"/>
                  </a:lnTo>
                  <a:lnTo>
                    <a:pt x="9713" y="6447"/>
                  </a:lnTo>
                  <a:lnTo>
                    <a:pt x="12428" y="4298"/>
                  </a:lnTo>
                  <a:lnTo>
                    <a:pt x="20737" y="1910"/>
                  </a:lnTo>
                  <a:lnTo>
                    <a:pt x="61767" y="168"/>
                  </a:lnTo>
                  <a:lnTo>
                    <a:pt x="100505" y="33"/>
                  </a:lnTo>
                  <a:lnTo>
                    <a:pt x="15180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656" name="SMARTInkShape-188">
              <a:extLst>
                <a:ext uri="{FF2B5EF4-FFF2-40B4-BE49-F238E27FC236}">
                  <a16:creationId xmlns:a16="http://schemas.microsoft.com/office/drawing/2014/main" id="{428EA09B-2854-4A51-8016-25FCF16D1525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8001039" y="875845"/>
              <a:ext cx="142860" cy="142574"/>
            </a:xfrm>
            <a:custGeom>
              <a:avLst/>
              <a:gdLst/>
              <a:ahLst/>
              <a:cxnLst/>
              <a:rect l="0" t="0" r="0" b="0"/>
              <a:pathLst>
                <a:path w="142876" h="142142">
                  <a:moveTo>
                    <a:pt x="0" y="79835"/>
                  </a:moveTo>
                  <a:lnTo>
                    <a:pt x="0" y="79835"/>
                  </a:lnTo>
                  <a:lnTo>
                    <a:pt x="22360" y="78842"/>
                  </a:lnTo>
                  <a:lnTo>
                    <a:pt x="62597" y="61743"/>
                  </a:lnTo>
                  <a:lnTo>
                    <a:pt x="86337" y="50023"/>
                  </a:lnTo>
                  <a:lnTo>
                    <a:pt x="90301" y="46070"/>
                  </a:lnTo>
                  <a:lnTo>
                    <a:pt x="94704" y="36385"/>
                  </a:lnTo>
                  <a:lnTo>
                    <a:pt x="97917" y="14717"/>
                  </a:lnTo>
                  <a:lnTo>
                    <a:pt x="96036" y="11618"/>
                  </a:lnTo>
                  <a:lnTo>
                    <a:pt x="88654" y="5529"/>
                  </a:lnTo>
                  <a:lnTo>
                    <a:pt x="81404" y="2161"/>
                  </a:lnTo>
                  <a:lnTo>
                    <a:pt x="63925" y="0"/>
                  </a:lnTo>
                  <a:lnTo>
                    <a:pt x="42422" y="9106"/>
                  </a:lnTo>
                  <a:lnTo>
                    <a:pt x="33737" y="16319"/>
                  </a:lnTo>
                  <a:lnTo>
                    <a:pt x="18681" y="43255"/>
                  </a:lnTo>
                  <a:lnTo>
                    <a:pt x="11819" y="65909"/>
                  </a:lnTo>
                  <a:lnTo>
                    <a:pt x="9183" y="103470"/>
                  </a:lnTo>
                  <a:lnTo>
                    <a:pt x="14334" y="115474"/>
                  </a:lnTo>
                  <a:lnTo>
                    <a:pt x="18486" y="121454"/>
                  </a:lnTo>
                  <a:lnTo>
                    <a:pt x="31037" y="130743"/>
                  </a:lnTo>
                  <a:lnTo>
                    <a:pt x="46536" y="137187"/>
                  </a:lnTo>
                  <a:lnTo>
                    <a:pt x="86031" y="141324"/>
                  </a:lnTo>
                  <a:lnTo>
                    <a:pt x="117315" y="142141"/>
                  </a:lnTo>
                  <a:lnTo>
                    <a:pt x="142875" y="1334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657" name="SMARTInkShape-189">
              <a:extLst>
                <a:ext uri="{FF2B5EF4-FFF2-40B4-BE49-F238E27FC236}">
                  <a16:creationId xmlns:a16="http://schemas.microsoft.com/office/drawing/2014/main" id="{BACA7639-D983-4E44-A7DD-33DBAFC40F6D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8189932" y="750698"/>
              <a:ext cx="168257" cy="275642"/>
            </a:xfrm>
            <a:custGeom>
              <a:avLst/>
              <a:gdLst/>
              <a:ahLst/>
              <a:cxnLst/>
              <a:rect l="0" t="0" r="0" b="0"/>
              <a:pathLst>
                <a:path w="169021" h="276217">
                  <a:moveTo>
                    <a:pt x="88652" y="177990"/>
                  </a:moveTo>
                  <a:lnTo>
                    <a:pt x="88652" y="177990"/>
                  </a:lnTo>
                  <a:lnTo>
                    <a:pt x="88652" y="152506"/>
                  </a:lnTo>
                  <a:lnTo>
                    <a:pt x="79171" y="151587"/>
                  </a:lnTo>
                  <a:lnTo>
                    <a:pt x="69225" y="156664"/>
                  </a:lnTo>
                  <a:lnTo>
                    <a:pt x="29244" y="184800"/>
                  </a:lnTo>
                  <a:lnTo>
                    <a:pt x="4250" y="209892"/>
                  </a:lnTo>
                  <a:lnTo>
                    <a:pt x="1530" y="216312"/>
                  </a:lnTo>
                  <a:lnTo>
                    <a:pt x="0" y="230244"/>
                  </a:lnTo>
                  <a:lnTo>
                    <a:pt x="2287" y="238586"/>
                  </a:lnTo>
                  <a:lnTo>
                    <a:pt x="4287" y="242200"/>
                  </a:lnTo>
                  <a:lnTo>
                    <a:pt x="6612" y="244609"/>
                  </a:lnTo>
                  <a:lnTo>
                    <a:pt x="11841" y="247286"/>
                  </a:lnTo>
                  <a:lnTo>
                    <a:pt x="20363" y="248792"/>
                  </a:lnTo>
                  <a:lnTo>
                    <a:pt x="26220" y="246499"/>
                  </a:lnTo>
                  <a:lnTo>
                    <a:pt x="55912" y="219611"/>
                  </a:lnTo>
                  <a:lnTo>
                    <a:pt x="86790" y="177755"/>
                  </a:lnTo>
                  <a:lnTo>
                    <a:pt x="103290" y="141064"/>
                  </a:lnTo>
                  <a:lnTo>
                    <a:pt x="113384" y="116116"/>
                  </a:lnTo>
                  <a:lnTo>
                    <a:pt x="126517" y="94723"/>
                  </a:lnTo>
                  <a:lnTo>
                    <a:pt x="137149" y="57333"/>
                  </a:lnTo>
                  <a:lnTo>
                    <a:pt x="141933" y="13386"/>
                  </a:lnTo>
                  <a:lnTo>
                    <a:pt x="142219" y="0"/>
                  </a:lnTo>
                  <a:lnTo>
                    <a:pt x="146967" y="4315"/>
                  </a:lnTo>
                  <a:lnTo>
                    <a:pt x="149297" y="9189"/>
                  </a:lnTo>
                  <a:lnTo>
                    <a:pt x="149918" y="11878"/>
                  </a:lnTo>
                  <a:lnTo>
                    <a:pt x="149340" y="14662"/>
                  </a:lnTo>
                  <a:lnTo>
                    <a:pt x="144778" y="24314"/>
                  </a:lnTo>
                  <a:lnTo>
                    <a:pt x="139734" y="64788"/>
                  </a:lnTo>
                  <a:lnTo>
                    <a:pt x="133155" y="106932"/>
                  </a:lnTo>
                  <a:lnTo>
                    <a:pt x="126400" y="150283"/>
                  </a:lnTo>
                  <a:lnTo>
                    <a:pt x="124972" y="187640"/>
                  </a:lnTo>
                  <a:lnTo>
                    <a:pt x="127194" y="213922"/>
                  </a:lnTo>
                  <a:lnTo>
                    <a:pt x="134136" y="235269"/>
                  </a:lnTo>
                  <a:lnTo>
                    <a:pt x="149286" y="260828"/>
                  </a:lnTo>
                  <a:lnTo>
                    <a:pt x="169020" y="2762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3561" name="SMARTInkShape-Group38">
            <a:extLst>
              <a:ext uri="{FF2B5EF4-FFF2-40B4-BE49-F238E27FC236}">
                <a16:creationId xmlns:a16="http://schemas.microsoft.com/office/drawing/2014/main" id="{8B34E068-C4E1-47ED-A1A7-089229FAFEF6}"/>
              </a:ext>
            </a:extLst>
          </p:cNvPr>
          <p:cNvGrpSpPr>
            <a:grpSpLocks/>
          </p:cNvGrpSpPr>
          <p:nvPr/>
        </p:nvGrpSpPr>
        <p:grpSpPr bwMode="auto">
          <a:xfrm>
            <a:off x="3482975" y="839788"/>
            <a:ext cx="3000375" cy="2633662"/>
            <a:chOff x="3482578" y="839401"/>
            <a:chExt cx="3000375" cy="2634248"/>
          </a:xfrm>
        </p:grpSpPr>
        <p:sp>
          <p:nvSpPr>
            <p:cNvPr id="23659" name="SMARTInkShape-190">
              <a:extLst>
                <a:ext uri="{FF2B5EF4-FFF2-40B4-BE49-F238E27FC236}">
                  <a16:creationId xmlns:a16="http://schemas.microsoft.com/office/drawing/2014/main" id="{A18BDC3B-3CC6-48E9-B804-8A3FD2102A91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3482578" y="2786109"/>
              <a:ext cx="1879600" cy="687540"/>
            </a:xfrm>
            <a:custGeom>
              <a:avLst/>
              <a:gdLst/>
              <a:ahLst/>
              <a:cxnLst/>
              <a:rect l="0" t="0" r="0" b="0"/>
              <a:pathLst>
                <a:path w="1879925" h="687117">
                  <a:moveTo>
                    <a:pt x="1669852" y="70968"/>
                  </a:moveTo>
                  <a:lnTo>
                    <a:pt x="1669852" y="70968"/>
                  </a:lnTo>
                  <a:lnTo>
                    <a:pt x="1665111" y="70968"/>
                  </a:lnTo>
                  <a:lnTo>
                    <a:pt x="1660138" y="68322"/>
                  </a:lnTo>
                  <a:lnTo>
                    <a:pt x="1657423" y="66227"/>
                  </a:lnTo>
                  <a:lnTo>
                    <a:pt x="1620921" y="59944"/>
                  </a:lnTo>
                  <a:lnTo>
                    <a:pt x="1577382" y="54009"/>
                  </a:lnTo>
                  <a:lnTo>
                    <a:pt x="1537338" y="55932"/>
                  </a:lnTo>
                  <a:lnTo>
                    <a:pt x="1504249" y="60229"/>
                  </a:lnTo>
                  <a:lnTo>
                    <a:pt x="1468319" y="64148"/>
                  </a:lnTo>
                  <a:lnTo>
                    <a:pt x="1424770" y="69621"/>
                  </a:lnTo>
                  <a:lnTo>
                    <a:pt x="1389758" y="75309"/>
                  </a:lnTo>
                  <a:lnTo>
                    <a:pt x="1348508" y="79983"/>
                  </a:lnTo>
                  <a:lnTo>
                    <a:pt x="1314796" y="85766"/>
                  </a:lnTo>
                  <a:lnTo>
                    <a:pt x="1279672" y="87920"/>
                  </a:lnTo>
                  <a:lnTo>
                    <a:pt x="1244129" y="88558"/>
                  </a:lnTo>
                  <a:lnTo>
                    <a:pt x="1208462" y="88748"/>
                  </a:lnTo>
                  <a:lnTo>
                    <a:pt x="1171767" y="88804"/>
                  </a:lnTo>
                  <a:lnTo>
                    <a:pt x="1130908" y="88820"/>
                  </a:lnTo>
                  <a:lnTo>
                    <a:pt x="1092233" y="88825"/>
                  </a:lnTo>
                  <a:lnTo>
                    <a:pt x="1050788" y="88827"/>
                  </a:lnTo>
                  <a:lnTo>
                    <a:pt x="1011939" y="88827"/>
                  </a:lnTo>
                  <a:lnTo>
                    <a:pt x="969450" y="89820"/>
                  </a:lnTo>
                  <a:lnTo>
                    <a:pt x="925442" y="94964"/>
                  </a:lnTo>
                  <a:lnTo>
                    <a:pt x="880983" y="96930"/>
                  </a:lnTo>
                  <a:lnTo>
                    <a:pt x="836391" y="97512"/>
                  </a:lnTo>
                  <a:lnTo>
                    <a:pt x="792751" y="97684"/>
                  </a:lnTo>
                  <a:lnTo>
                    <a:pt x="753252" y="97736"/>
                  </a:lnTo>
                  <a:lnTo>
                    <a:pt x="710570" y="97751"/>
                  </a:lnTo>
                  <a:lnTo>
                    <a:pt x="666505" y="97755"/>
                  </a:lnTo>
                  <a:lnTo>
                    <a:pt x="623021" y="97756"/>
                  </a:lnTo>
                  <a:lnTo>
                    <a:pt x="583568" y="97757"/>
                  </a:lnTo>
                  <a:lnTo>
                    <a:pt x="540900" y="97757"/>
                  </a:lnTo>
                  <a:lnTo>
                    <a:pt x="497831" y="97757"/>
                  </a:lnTo>
                  <a:lnTo>
                    <a:pt x="459494" y="97757"/>
                  </a:lnTo>
                  <a:lnTo>
                    <a:pt x="422999" y="97757"/>
                  </a:lnTo>
                  <a:lnTo>
                    <a:pt x="387050" y="97757"/>
                  </a:lnTo>
                  <a:lnTo>
                    <a:pt x="351263" y="96765"/>
                  </a:lnTo>
                  <a:lnTo>
                    <a:pt x="315524" y="91620"/>
                  </a:lnTo>
                  <a:lnTo>
                    <a:pt x="279800" y="89655"/>
                  </a:lnTo>
                  <a:lnTo>
                    <a:pt x="245071" y="89072"/>
                  </a:lnTo>
                  <a:lnTo>
                    <a:pt x="206167" y="88876"/>
                  </a:lnTo>
                  <a:lnTo>
                    <a:pt x="169819" y="88837"/>
                  </a:lnTo>
                  <a:lnTo>
                    <a:pt x="127682" y="88829"/>
                  </a:lnTo>
                  <a:lnTo>
                    <a:pt x="89464" y="88827"/>
                  </a:lnTo>
                  <a:lnTo>
                    <a:pt x="69393" y="89820"/>
                  </a:lnTo>
                  <a:lnTo>
                    <a:pt x="30139" y="97512"/>
                  </a:lnTo>
                  <a:lnTo>
                    <a:pt x="23979" y="97648"/>
                  </a:lnTo>
                  <a:lnTo>
                    <a:pt x="17933" y="100355"/>
                  </a:lnTo>
                  <a:lnTo>
                    <a:pt x="14932" y="102465"/>
                  </a:lnTo>
                  <a:lnTo>
                    <a:pt x="11598" y="107456"/>
                  </a:lnTo>
                  <a:lnTo>
                    <a:pt x="2096" y="142265"/>
                  </a:lnTo>
                  <a:lnTo>
                    <a:pt x="414" y="180522"/>
                  </a:lnTo>
                  <a:lnTo>
                    <a:pt x="55" y="223088"/>
                  </a:lnTo>
                  <a:lnTo>
                    <a:pt x="16" y="254947"/>
                  </a:lnTo>
                  <a:lnTo>
                    <a:pt x="5" y="290514"/>
                  </a:lnTo>
                  <a:lnTo>
                    <a:pt x="1" y="329199"/>
                  </a:lnTo>
                  <a:lnTo>
                    <a:pt x="1" y="365503"/>
                  </a:lnTo>
                  <a:lnTo>
                    <a:pt x="0" y="401338"/>
                  </a:lnTo>
                  <a:lnTo>
                    <a:pt x="0" y="439874"/>
                  </a:lnTo>
                  <a:lnTo>
                    <a:pt x="992" y="463708"/>
                  </a:lnTo>
                  <a:lnTo>
                    <a:pt x="7689" y="500943"/>
                  </a:lnTo>
                  <a:lnTo>
                    <a:pt x="18480" y="541773"/>
                  </a:lnTo>
                  <a:lnTo>
                    <a:pt x="25081" y="555051"/>
                  </a:lnTo>
                  <a:lnTo>
                    <a:pt x="51161" y="585768"/>
                  </a:lnTo>
                  <a:lnTo>
                    <a:pt x="62756" y="592463"/>
                  </a:lnTo>
                  <a:lnTo>
                    <a:pt x="104195" y="605194"/>
                  </a:lnTo>
                  <a:lnTo>
                    <a:pt x="144641" y="606613"/>
                  </a:lnTo>
                  <a:lnTo>
                    <a:pt x="179935" y="600585"/>
                  </a:lnTo>
                  <a:lnTo>
                    <a:pt x="224095" y="595720"/>
                  </a:lnTo>
                  <a:lnTo>
                    <a:pt x="261860" y="590914"/>
                  </a:lnTo>
                  <a:lnTo>
                    <a:pt x="301823" y="586843"/>
                  </a:lnTo>
                  <a:lnTo>
                    <a:pt x="341445" y="582000"/>
                  </a:lnTo>
                  <a:lnTo>
                    <a:pt x="384604" y="577918"/>
                  </a:lnTo>
                  <a:lnTo>
                    <a:pt x="415013" y="574092"/>
                  </a:lnTo>
                  <a:lnTo>
                    <a:pt x="448372" y="572391"/>
                  </a:lnTo>
                  <a:lnTo>
                    <a:pt x="483042" y="568990"/>
                  </a:lnTo>
                  <a:lnTo>
                    <a:pt x="517303" y="565162"/>
                  </a:lnTo>
                  <a:lnTo>
                    <a:pt x="549066" y="563462"/>
                  </a:lnTo>
                  <a:lnTo>
                    <a:pt x="582365" y="562705"/>
                  </a:lnTo>
                  <a:lnTo>
                    <a:pt x="617009" y="562369"/>
                  </a:lnTo>
                  <a:lnTo>
                    <a:pt x="652250" y="562220"/>
                  </a:lnTo>
                  <a:lnTo>
                    <a:pt x="685110" y="562154"/>
                  </a:lnTo>
                  <a:lnTo>
                    <a:pt x="717243" y="563116"/>
                  </a:lnTo>
                  <a:lnTo>
                    <a:pt x="751369" y="566852"/>
                  </a:lnTo>
                  <a:lnTo>
                    <a:pt x="786379" y="569173"/>
                  </a:lnTo>
                  <a:lnTo>
                    <a:pt x="822775" y="571197"/>
                  </a:lnTo>
                  <a:lnTo>
                    <a:pt x="862103" y="575404"/>
                  </a:lnTo>
                  <a:lnTo>
                    <a:pt x="900087" y="580581"/>
                  </a:lnTo>
                  <a:lnTo>
                    <a:pt x="937804" y="586189"/>
                  </a:lnTo>
                  <a:lnTo>
                    <a:pt x="977719" y="591989"/>
                  </a:lnTo>
                  <a:lnTo>
                    <a:pt x="1015963" y="597874"/>
                  </a:lnTo>
                  <a:lnTo>
                    <a:pt x="1053797" y="603797"/>
                  </a:lnTo>
                  <a:lnTo>
                    <a:pt x="1093763" y="609737"/>
                  </a:lnTo>
                  <a:lnTo>
                    <a:pt x="1132031" y="613038"/>
                  </a:lnTo>
                  <a:lnTo>
                    <a:pt x="1168883" y="615497"/>
                  </a:lnTo>
                  <a:lnTo>
                    <a:pt x="1205105" y="619898"/>
                  </a:lnTo>
                  <a:lnTo>
                    <a:pt x="1241048" y="625161"/>
                  </a:lnTo>
                  <a:lnTo>
                    <a:pt x="1275874" y="630807"/>
                  </a:lnTo>
                  <a:lnTo>
                    <a:pt x="1307889" y="636624"/>
                  </a:lnTo>
                  <a:lnTo>
                    <a:pt x="1341300" y="642516"/>
                  </a:lnTo>
                  <a:lnTo>
                    <a:pt x="1375001" y="648443"/>
                  </a:lnTo>
                  <a:lnTo>
                    <a:pt x="1406515" y="654384"/>
                  </a:lnTo>
                  <a:lnTo>
                    <a:pt x="1437058" y="660331"/>
                  </a:lnTo>
                  <a:lnTo>
                    <a:pt x="1479498" y="666612"/>
                  </a:lnTo>
                  <a:lnTo>
                    <a:pt x="1519854" y="671119"/>
                  </a:lnTo>
                  <a:lnTo>
                    <a:pt x="1560585" y="676092"/>
                  </a:lnTo>
                  <a:lnTo>
                    <a:pt x="1597789" y="680212"/>
                  </a:lnTo>
                  <a:lnTo>
                    <a:pt x="1633948" y="685071"/>
                  </a:lnTo>
                  <a:lnTo>
                    <a:pt x="1669797" y="686510"/>
                  </a:lnTo>
                  <a:lnTo>
                    <a:pt x="1705554" y="686937"/>
                  </a:lnTo>
                  <a:lnTo>
                    <a:pt x="1743930" y="687063"/>
                  </a:lnTo>
                  <a:lnTo>
                    <a:pt x="1781429" y="687101"/>
                  </a:lnTo>
                  <a:lnTo>
                    <a:pt x="1822863" y="687114"/>
                  </a:lnTo>
                  <a:lnTo>
                    <a:pt x="1867448" y="687116"/>
                  </a:lnTo>
                  <a:lnTo>
                    <a:pt x="1870043" y="686124"/>
                  </a:lnTo>
                  <a:lnTo>
                    <a:pt x="1871773" y="684470"/>
                  </a:lnTo>
                  <a:lnTo>
                    <a:pt x="1876855" y="677403"/>
                  </a:lnTo>
                  <a:lnTo>
                    <a:pt x="1879291" y="674688"/>
                  </a:lnTo>
                  <a:lnTo>
                    <a:pt x="1879924" y="670893"/>
                  </a:lnTo>
                  <a:lnTo>
                    <a:pt x="1874785" y="626839"/>
                  </a:lnTo>
                  <a:lnTo>
                    <a:pt x="1862877" y="587812"/>
                  </a:lnTo>
                  <a:lnTo>
                    <a:pt x="1841319" y="544099"/>
                  </a:lnTo>
                  <a:lnTo>
                    <a:pt x="1827966" y="508494"/>
                  </a:lnTo>
                  <a:lnTo>
                    <a:pt x="1816766" y="465669"/>
                  </a:lnTo>
                  <a:lnTo>
                    <a:pt x="1812931" y="430782"/>
                  </a:lnTo>
                  <a:lnTo>
                    <a:pt x="1806944" y="395309"/>
                  </a:lnTo>
                  <a:lnTo>
                    <a:pt x="1803737" y="359664"/>
                  </a:lnTo>
                  <a:lnTo>
                    <a:pt x="1797936" y="323967"/>
                  </a:lnTo>
                  <a:lnTo>
                    <a:pt x="1795777" y="288254"/>
                  </a:lnTo>
                  <a:lnTo>
                    <a:pt x="1795136" y="252538"/>
                  </a:lnTo>
                  <a:lnTo>
                    <a:pt x="1794947" y="216819"/>
                  </a:lnTo>
                  <a:lnTo>
                    <a:pt x="1794891" y="182093"/>
                  </a:lnTo>
                  <a:lnTo>
                    <a:pt x="1792226" y="143189"/>
                  </a:lnTo>
                  <a:lnTo>
                    <a:pt x="1780629" y="98852"/>
                  </a:lnTo>
                  <a:lnTo>
                    <a:pt x="1776096" y="78127"/>
                  </a:lnTo>
                  <a:lnTo>
                    <a:pt x="1747632" y="35171"/>
                  </a:lnTo>
                  <a:lnTo>
                    <a:pt x="1736334" y="17257"/>
                  </a:lnTo>
                  <a:lnTo>
                    <a:pt x="1717564" y="3095"/>
                  </a:lnTo>
                  <a:lnTo>
                    <a:pt x="1708573" y="587"/>
                  </a:lnTo>
                  <a:lnTo>
                    <a:pt x="1702606" y="0"/>
                  </a:lnTo>
                  <a:lnTo>
                    <a:pt x="1696646" y="2385"/>
                  </a:lnTo>
                  <a:lnTo>
                    <a:pt x="1678781" y="17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660" name="SMARTInkShape-191">
              <a:extLst>
                <a:ext uri="{FF2B5EF4-FFF2-40B4-BE49-F238E27FC236}">
                  <a16:creationId xmlns:a16="http://schemas.microsoft.com/office/drawing/2014/main" id="{2710545D-5882-45F6-A2B4-C88FAF18EE16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438378" y="2357389"/>
              <a:ext cx="911225" cy="839974"/>
            </a:xfrm>
            <a:custGeom>
              <a:avLst/>
              <a:gdLst/>
              <a:ahLst/>
              <a:cxnLst/>
              <a:rect l="0" t="0" r="0" b="0"/>
              <a:pathLst>
                <a:path w="910829" h="839391">
                  <a:moveTo>
                    <a:pt x="0" y="839390"/>
                  </a:moveTo>
                  <a:lnTo>
                    <a:pt x="0" y="839390"/>
                  </a:lnTo>
                  <a:lnTo>
                    <a:pt x="0" y="814242"/>
                  </a:lnTo>
                  <a:lnTo>
                    <a:pt x="6137" y="805796"/>
                  </a:lnTo>
                  <a:lnTo>
                    <a:pt x="7688" y="800316"/>
                  </a:lnTo>
                  <a:lnTo>
                    <a:pt x="13669" y="794573"/>
                  </a:lnTo>
                  <a:lnTo>
                    <a:pt x="38327" y="778844"/>
                  </a:lnTo>
                  <a:lnTo>
                    <a:pt x="77782" y="735055"/>
                  </a:lnTo>
                  <a:lnTo>
                    <a:pt x="120832" y="699478"/>
                  </a:lnTo>
                  <a:lnTo>
                    <a:pt x="161359" y="667078"/>
                  </a:lnTo>
                  <a:lnTo>
                    <a:pt x="196576" y="633484"/>
                  </a:lnTo>
                  <a:lnTo>
                    <a:pt x="238333" y="597193"/>
                  </a:lnTo>
                  <a:lnTo>
                    <a:pt x="278919" y="555481"/>
                  </a:lnTo>
                  <a:lnTo>
                    <a:pt x="313161" y="524751"/>
                  </a:lnTo>
                  <a:lnTo>
                    <a:pt x="348442" y="490510"/>
                  </a:lnTo>
                  <a:lnTo>
                    <a:pt x="384031" y="455229"/>
                  </a:lnTo>
                  <a:lnTo>
                    <a:pt x="419711" y="419640"/>
                  </a:lnTo>
                  <a:lnTo>
                    <a:pt x="458064" y="383960"/>
                  </a:lnTo>
                  <a:lnTo>
                    <a:pt x="500847" y="348252"/>
                  </a:lnTo>
                  <a:lnTo>
                    <a:pt x="542298" y="312537"/>
                  </a:lnTo>
                  <a:lnTo>
                    <a:pt x="579714" y="279465"/>
                  </a:lnTo>
                  <a:lnTo>
                    <a:pt x="615937" y="248169"/>
                  </a:lnTo>
                  <a:lnTo>
                    <a:pt x="651804" y="216406"/>
                  </a:lnTo>
                  <a:lnTo>
                    <a:pt x="694739" y="179007"/>
                  </a:lnTo>
                  <a:lnTo>
                    <a:pt x="737028" y="143948"/>
                  </a:lnTo>
                  <a:lnTo>
                    <a:pt x="777710" y="110666"/>
                  </a:lnTo>
                  <a:lnTo>
                    <a:pt x="818995" y="80437"/>
                  </a:lnTo>
                  <a:lnTo>
                    <a:pt x="863054" y="43439"/>
                  </a:lnTo>
                  <a:lnTo>
                    <a:pt x="900087" y="10707"/>
                  </a:lnTo>
                  <a:lnTo>
                    <a:pt x="901094" y="7073"/>
                  </a:lnTo>
                  <a:lnTo>
                    <a:pt x="901898" y="0"/>
                  </a:lnTo>
                  <a:lnTo>
                    <a:pt x="91082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661" name="SMARTInkShape-192">
              <a:extLst>
                <a:ext uri="{FF2B5EF4-FFF2-40B4-BE49-F238E27FC236}">
                  <a16:creationId xmlns:a16="http://schemas.microsoft.com/office/drawing/2014/main" id="{A602AD2F-FD43-4348-AEAF-AB6AC1F148FF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384403" y="1607922"/>
              <a:ext cx="938213" cy="1348087"/>
            </a:xfrm>
            <a:custGeom>
              <a:avLst/>
              <a:gdLst/>
              <a:ahLst/>
              <a:cxnLst/>
              <a:rect l="0" t="0" r="0" b="0"/>
              <a:pathLst>
                <a:path w="937614" h="1348326">
                  <a:moveTo>
                    <a:pt x="0" y="1339398"/>
                  </a:moveTo>
                  <a:lnTo>
                    <a:pt x="0" y="1339398"/>
                  </a:lnTo>
                  <a:lnTo>
                    <a:pt x="0" y="1348325"/>
                  </a:lnTo>
                  <a:lnTo>
                    <a:pt x="23096" y="1324239"/>
                  </a:lnTo>
                  <a:lnTo>
                    <a:pt x="36286" y="1296595"/>
                  </a:lnTo>
                  <a:lnTo>
                    <a:pt x="67764" y="1253203"/>
                  </a:lnTo>
                  <a:lnTo>
                    <a:pt x="85836" y="1213614"/>
                  </a:lnTo>
                  <a:lnTo>
                    <a:pt x="105879" y="1169633"/>
                  </a:lnTo>
                  <a:lnTo>
                    <a:pt x="134169" y="1125072"/>
                  </a:lnTo>
                  <a:lnTo>
                    <a:pt x="157802" y="1089364"/>
                  </a:lnTo>
                  <a:lnTo>
                    <a:pt x="181578" y="1046518"/>
                  </a:lnTo>
                  <a:lnTo>
                    <a:pt x="199432" y="1011627"/>
                  </a:lnTo>
                  <a:lnTo>
                    <a:pt x="218282" y="976154"/>
                  </a:lnTo>
                  <a:lnTo>
                    <a:pt x="241286" y="940508"/>
                  </a:lnTo>
                  <a:lnTo>
                    <a:pt x="262101" y="903818"/>
                  </a:lnTo>
                  <a:lnTo>
                    <a:pt x="286681" y="862961"/>
                  </a:lnTo>
                  <a:lnTo>
                    <a:pt x="312814" y="824287"/>
                  </a:lnTo>
                  <a:lnTo>
                    <a:pt x="339410" y="781850"/>
                  </a:lnTo>
                  <a:lnTo>
                    <a:pt x="366141" y="738848"/>
                  </a:lnTo>
                  <a:lnTo>
                    <a:pt x="392914" y="699539"/>
                  </a:lnTo>
                  <a:lnTo>
                    <a:pt x="419696" y="656913"/>
                  </a:lnTo>
                  <a:lnTo>
                    <a:pt x="447477" y="613857"/>
                  </a:lnTo>
                  <a:lnTo>
                    <a:pt x="479410" y="574530"/>
                  </a:lnTo>
                  <a:lnTo>
                    <a:pt x="508165" y="532892"/>
                  </a:lnTo>
                  <a:lnTo>
                    <a:pt x="535535" y="493986"/>
                  </a:lnTo>
                  <a:lnTo>
                    <a:pt x="563490" y="451480"/>
                  </a:lnTo>
                  <a:lnTo>
                    <a:pt x="595474" y="408459"/>
                  </a:lnTo>
                  <a:lnTo>
                    <a:pt x="624244" y="370135"/>
                  </a:lnTo>
                  <a:lnTo>
                    <a:pt x="652612" y="333645"/>
                  </a:lnTo>
                  <a:lnTo>
                    <a:pt x="684719" y="297697"/>
                  </a:lnTo>
                  <a:lnTo>
                    <a:pt x="713525" y="261911"/>
                  </a:lnTo>
                  <a:lnTo>
                    <a:pt x="740912" y="227164"/>
                  </a:lnTo>
                  <a:lnTo>
                    <a:pt x="776832" y="188254"/>
                  </a:lnTo>
                  <a:lnTo>
                    <a:pt x="812591" y="151904"/>
                  </a:lnTo>
                  <a:lnTo>
                    <a:pt x="847535" y="109767"/>
                  </a:lnTo>
                  <a:lnTo>
                    <a:pt x="889946" y="65585"/>
                  </a:lnTo>
                  <a:lnTo>
                    <a:pt x="917105" y="33908"/>
                  </a:lnTo>
                  <a:lnTo>
                    <a:pt x="920966" y="31516"/>
                  </a:lnTo>
                  <a:lnTo>
                    <a:pt x="925255" y="26213"/>
                  </a:lnTo>
                  <a:lnTo>
                    <a:pt x="928154" y="20550"/>
                  </a:lnTo>
                  <a:lnTo>
                    <a:pt x="937579" y="8919"/>
                  </a:lnTo>
                  <a:lnTo>
                    <a:pt x="937613" y="21307"/>
                  </a:lnTo>
                  <a:lnTo>
                    <a:pt x="934970" y="26968"/>
                  </a:lnTo>
                  <a:lnTo>
                    <a:pt x="932875" y="29866"/>
                  </a:lnTo>
                  <a:lnTo>
                    <a:pt x="916367" y="69806"/>
                  </a:lnTo>
                  <a:lnTo>
                    <a:pt x="893936" y="112144"/>
                  </a:lnTo>
                  <a:lnTo>
                    <a:pt x="865682" y="155231"/>
                  </a:lnTo>
                  <a:lnTo>
                    <a:pt x="851293" y="184497"/>
                  </a:lnTo>
                  <a:lnTo>
                    <a:pt x="850301" y="188464"/>
                  </a:lnTo>
                  <a:lnTo>
                    <a:pt x="848649" y="191108"/>
                  </a:lnTo>
                  <a:lnTo>
                    <a:pt x="846554" y="192872"/>
                  </a:lnTo>
                  <a:lnTo>
                    <a:pt x="840805" y="195701"/>
                  </a:lnTo>
                  <a:lnTo>
                    <a:pt x="840334" y="194941"/>
                  </a:lnTo>
                  <a:lnTo>
                    <a:pt x="839515" y="188648"/>
                  </a:lnTo>
                  <a:lnTo>
                    <a:pt x="844167" y="183077"/>
                  </a:lnTo>
                  <a:lnTo>
                    <a:pt x="857872" y="141222"/>
                  </a:lnTo>
                  <a:lnTo>
                    <a:pt x="863718" y="127133"/>
                  </a:lnTo>
                  <a:lnTo>
                    <a:pt x="870434" y="108743"/>
                  </a:lnTo>
                  <a:lnTo>
                    <a:pt x="878322" y="100224"/>
                  </a:lnTo>
                  <a:lnTo>
                    <a:pt x="887451" y="92138"/>
                  </a:lnTo>
                  <a:lnTo>
                    <a:pt x="913324" y="50698"/>
                  </a:lnTo>
                  <a:lnTo>
                    <a:pt x="924135" y="31189"/>
                  </a:lnTo>
                  <a:lnTo>
                    <a:pt x="928421" y="10899"/>
                  </a:lnTo>
                  <a:lnTo>
                    <a:pt x="920975" y="1364"/>
                  </a:lnTo>
                  <a:lnTo>
                    <a:pt x="877889" y="0"/>
                  </a:lnTo>
                  <a:lnTo>
                    <a:pt x="869399" y="962"/>
                  </a:lnTo>
                  <a:lnTo>
                    <a:pt x="830301" y="15392"/>
                  </a:lnTo>
                  <a:lnTo>
                    <a:pt x="812553" y="19735"/>
                  </a:lnTo>
                  <a:lnTo>
                    <a:pt x="794729" y="24660"/>
                  </a:lnTo>
                  <a:lnTo>
                    <a:pt x="756376" y="29197"/>
                  </a:lnTo>
                  <a:lnTo>
                    <a:pt x="716011" y="40949"/>
                  </a:lnTo>
                  <a:lnTo>
                    <a:pt x="701740" y="44506"/>
                  </a:lnTo>
                  <a:lnTo>
                    <a:pt x="688030" y="51448"/>
                  </a:lnTo>
                  <a:lnTo>
                    <a:pt x="680508" y="53113"/>
                  </a:lnTo>
                  <a:lnTo>
                    <a:pt x="669726" y="624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662" name="SMARTInkShape-193">
              <a:extLst>
                <a:ext uri="{FF2B5EF4-FFF2-40B4-BE49-F238E27FC236}">
                  <a16:creationId xmlns:a16="http://schemas.microsoft.com/office/drawing/2014/main" id="{0350145B-1ADC-4C3C-8A35-7FA2A95F1639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5473303" y="839401"/>
              <a:ext cx="1009650" cy="2107081"/>
            </a:xfrm>
            <a:custGeom>
              <a:avLst/>
              <a:gdLst/>
              <a:ahLst/>
              <a:cxnLst/>
              <a:rect l="0" t="0" r="0" b="0"/>
              <a:pathLst>
                <a:path w="1009055" h="2107397">
                  <a:moveTo>
                    <a:pt x="0" y="2107396"/>
                  </a:moveTo>
                  <a:lnTo>
                    <a:pt x="0" y="2107396"/>
                  </a:lnTo>
                  <a:lnTo>
                    <a:pt x="8122" y="2100267"/>
                  </a:lnTo>
                  <a:lnTo>
                    <a:pt x="38155" y="2084472"/>
                  </a:lnTo>
                  <a:lnTo>
                    <a:pt x="65360" y="2073817"/>
                  </a:lnTo>
                  <a:lnTo>
                    <a:pt x="104582" y="2046068"/>
                  </a:lnTo>
                  <a:lnTo>
                    <a:pt x="145874" y="2014190"/>
                  </a:lnTo>
                  <a:lnTo>
                    <a:pt x="187525" y="1970750"/>
                  </a:lnTo>
                  <a:lnTo>
                    <a:pt x="223243" y="1926703"/>
                  </a:lnTo>
                  <a:lnTo>
                    <a:pt x="261607" y="1882108"/>
                  </a:lnTo>
                  <a:lnTo>
                    <a:pt x="296830" y="1838243"/>
                  </a:lnTo>
                  <a:lnTo>
                    <a:pt x="323952" y="1796665"/>
                  </a:lnTo>
                  <a:lnTo>
                    <a:pt x="357678" y="1754755"/>
                  </a:lnTo>
                  <a:lnTo>
                    <a:pt x="379381" y="1720026"/>
                  </a:lnTo>
                  <a:lnTo>
                    <a:pt x="398380" y="1684600"/>
                  </a:lnTo>
                  <a:lnTo>
                    <a:pt x="421317" y="1648969"/>
                  </a:lnTo>
                  <a:lnTo>
                    <a:pt x="442225" y="1613276"/>
                  </a:lnTo>
                  <a:lnTo>
                    <a:pt x="465728" y="1577564"/>
                  </a:lnTo>
                  <a:lnTo>
                    <a:pt x="486803" y="1537107"/>
                  </a:lnTo>
                  <a:lnTo>
                    <a:pt x="505615" y="1498441"/>
                  </a:lnTo>
                  <a:lnTo>
                    <a:pt x="523756" y="1457109"/>
                  </a:lnTo>
                  <a:lnTo>
                    <a:pt x="536959" y="1413443"/>
                  </a:lnTo>
                  <a:lnTo>
                    <a:pt x="551895" y="1373826"/>
                  </a:lnTo>
                  <a:lnTo>
                    <a:pt x="568888" y="1332212"/>
                  </a:lnTo>
                  <a:lnTo>
                    <a:pt x="581751" y="1288463"/>
                  </a:lnTo>
                  <a:lnTo>
                    <a:pt x="596586" y="1244080"/>
                  </a:lnTo>
                  <a:lnTo>
                    <a:pt x="613550" y="1199511"/>
                  </a:lnTo>
                  <a:lnTo>
                    <a:pt x="622600" y="1167118"/>
                  </a:lnTo>
                  <a:lnTo>
                    <a:pt x="629930" y="1133870"/>
                  </a:lnTo>
                  <a:lnTo>
                    <a:pt x="636495" y="1102556"/>
                  </a:lnTo>
                  <a:lnTo>
                    <a:pt x="650510" y="1061777"/>
                  </a:lnTo>
                  <a:lnTo>
                    <a:pt x="658871" y="1031489"/>
                  </a:lnTo>
                  <a:lnTo>
                    <a:pt x="665894" y="1000168"/>
                  </a:lnTo>
                  <a:lnTo>
                    <a:pt x="675427" y="959230"/>
                  </a:lnTo>
                  <a:lnTo>
                    <a:pt x="684535" y="916122"/>
                  </a:lnTo>
                  <a:lnTo>
                    <a:pt x="690530" y="886717"/>
                  </a:lnTo>
                  <a:lnTo>
                    <a:pt x="699147" y="854466"/>
                  </a:lnTo>
                  <a:lnTo>
                    <a:pt x="708600" y="821280"/>
                  </a:lnTo>
                  <a:lnTo>
                    <a:pt x="716108" y="789995"/>
                  </a:lnTo>
                  <a:lnTo>
                    <a:pt x="725398" y="759553"/>
                  </a:lnTo>
                  <a:lnTo>
                    <a:pt x="735149" y="729488"/>
                  </a:lnTo>
                  <a:lnTo>
                    <a:pt x="742791" y="699588"/>
                  </a:lnTo>
                  <a:lnTo>
                    <a:pt x="749493" y="669764"/>
                  </a:lnTo>
                  <a:lnTo>
                    <a:pt x="756773" y="639972"/>
                  </a:lnTo>
                  <a:lnTo>
                    <a:pt x="766622" y="610194"/>
                  </a:lnTo>
                  <a:lnTo>
                    <a:pt x="774969" y="580423"/>
                  </a:lnTo>
                  <a:lnTo>
                    <a:pt x="781984" y="550655"/>
                  </a:lnTo>
                  <a:lnTo>
                    <a:pt x="788411" y="520889"/>
                  </a:lnTo>
                  <a:lnTo>
                    <a:pt x="794574" y="491123"/>
                  </a:lnTo>
                  <a:lnTo>
                    <a:pt x="803622" y="449120"/>
                  </a:lnTo>
                  <a:lnTo>
                    <a:pt x="812587" y="408893"/>
                  </a:lnTo>
                  <a:lnTo>
                    <a:pt x="821527" y="368201"/>
                  </a:lnTo>
                  <a:lnTo>
                    <a:pt x="830460" y="331009"/>
                  </a:lnTo>
                  <a:lnTo>
                    <a:pt x="842367" y="287626"/>
                  </a:lnTo>
                  <a:lnTo>
                    <a:pt x="860411" y="244257"/>
                  </a:lnTo>
                  <a:lnTo>
                    <a:pt x="877204" y="203352"/>
                  </a:lnTo>
                  <a:lnTo>
                    <a:pt x="894596" y="162089"/>
                  </a:lnTo>
                  <a:lnTo>
                    <a:pt x="908578" y="125275"/>
                  </a:lnTo>
                  <a:lnTo>
                    <a:pt x="930388" y="85133"/>
                  </a:lnTo>
                  <a:lnTo>
                    <a:pt x="943318" y="47603"/>
                  </a:lnTo>
                  <a:lnTo>
                    <a:pt x="955427" y="21668"/>
                  </a:lnTo>
                  <a:lnTo>
                    <a:pt x="964394" y="8939"/>
                  </a:lnTo>
                  <a:lnTo>
                    <a:pt x="972094" y="16609"/>
                  </a:lnTo>
                  <a:lnTo>
                    <a:pt x="972968" y="22222"/>
                  </a:lnTo>
                  <a:lnTo>
                    <a:pt x="974256" y="39145"/>
                  </a:lnTo>
                  <a:lnTo>
                    <a:pt x="978044" y="46496"/>
                  </a:lnTo>
                  <a:lnTo>
                    <a:pt x="978459" y="50838"/>
                  </a:lnTo>
                  <a:lnTo>
                    <a:pt x="972926" y="92730"/>
                  </a:lnTo>
                  <a:lnTo>
                    <a:pt x="966383" y="136783"/>
                  </a:lnTo>
                  <a:lnTo>
                    <a:pt x="964580" y="178049"/>
                  </a:lnTo>
                  <a:lnTo>
                    <a:pt x="964408" y="222551"/>
                  </a:lnTo>
                  <a:lnTo>
                    <a:pt x="964407" y="223030"/>
                  </a:lnTo>
                  <a:lnTo>
                    <a:pt x="964407" y="210785"/>
                  </a:lnTo>
                  <a:lnTo>
                    <a:pt x="967052" y="205132"/>
                  </a:lnTo>
                  <a:lnTo>
                    <a:pt x="969147" y="202236"/>
                  </a:lnTo>
                  <a:lnTo>
                    <a:pt x="972095" y="188678"/>
                  </a:lnTo>
                  <a:lnTo>
                    <a:pt x="975819" y="160485"/>
                  </a:lnTo>
                  <a:lnTo>
                    <a:pt x="980356" y="142794"/>
                  </a:lnTo>
                  <a:lnTo>
                    <a:pt x="989166" y="100072"/>
                  </a:lnTo>
                  <a:lnTo>
                    <a:pt x="991286" y="88127"/>
                  </a:lnTo>
                  <a:lnTo>
                    <a:pt x="997065" y="73840"/>
                  </a:lnTo>
                  <a:lnTo>
                    <a:pt x="1000211" y="53621"/>
                  </a:lnTo>
                  <a:lnTo>
                    <a:pt x="1007694" y="33523"/>
                  </a:lnTo>
                  <a:lnTo>
                    <a:pt x="1009054" y="404"/>
                  </a:lnTo>
                  <a:lnTo>
                    <a:pt x="978583" y="0"/>
                  </a:lnTo>
                  <a:lnTo>
                    <a:pt x="934774" y="9085"/>
                  </a:lnTo>
                  <a:lnTo>
                    <a:pt x="895412" y="25980"/>
                  </a:lnTo>
                  <a:lnTo>
                    <a:pt x="854930" y="51362"/>
                  </a:lnTo>
                  <a:lnTo>
                    <a:pt x="821532" y="892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3664" name="SMARTInkShape-194">
            <a:extLst>
              <a:ext uri="{FF2B5EF4-FFF2-40B4-BE49-F238E27FC236}">
                <a16:creationId xmlns:a16="http://schemas.microsoft.com/office/drawing/2014/main" id="{D894D8EA-0E8E-431D-A4CA-83EAB43B8C2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017963" y="2276475"/>
            <a:ext cx="1339850" cy="492125"/>
          </a:xfrm>
          <a:custGeom>
            <a:avLst/>
            <a:gdLst/>
            <a:ahLst/>
            <a:cxnLst/>
            <a:rect l="0" t="0" r="0" b="0"/>
            <a:pathLst>
              <a:path w="1339453" h="491134">
                <a:moveTo>
                  <a:pt x="80366" y="455414"/>
                </a:moveTo>
                <a:lnTo>
                  <a:pt x="80366" y="455414"/>
                </a:lnTo>
                <a:lnTo>
                  <a:pt x="120611" y="455414"/>
                </a:lnTo>
                <a:lnTo>
                  <a:pt x="145592" y="455414"/>
                </a:lnTo>
                <a:lnTo>
                  <a:pt x="171375" y="447726"/>
                </a:lnTo>
                <a:lnTo>
                  <a:pt x="215645" y="455079"/>
                </a:lnTo>
                <a:lnTo>
                  <a:pt x="259860" y="447697"/>
                </a:lnTo>
                <a:lnTo>
                  <a:pt x="303136" y="438903"/>
                </a:lnTo>
                <a:lnTo>
                  <a:pt x="344258" y="437673"/>
                </a:lnTo>
                <a:lnTo>
                  <a:pt x="388597" y="429877"/>
                </a:lnTo>
                <a:lnTo>
                  <a:pt x="427322" y="428735"/>
                </a:lnTo>
                <a:lnTo>
                  <a:pt x="469658" y="428635"/>
                </a:lnTo>
                <a:lnTo>
                  <a:pt x="508240" y="422490"/>
                </a:lnTo>
                <a:lnTo>
                  <a:pt x="548787" y="420248"/>
                </a:lnTo>
                <a:lnTo>
                  <a:pt x="588932" y="419744"/>
                </a:lnTo>
                <a:lnTo>
                  <a:pt x="631341" y="419702"/>
                </a:lnTo>
                <a:lnTo>
                  <a:pt x="672206" y="419696"/>
                </a:lnTo>
                <a:lnTo>
                  <a:pt x="714344" y="419696"/>
                </a:lnTo>
                <a:lnTo>
                  <a:pt x="756044" y="419696"/>
                </a:lnTo>
                <a:lnTo>
                  <a:pt x="797717" y="419696"/>
                </a:lnTo>
                <a:lnTo>
                  <a:pt x="815577" y="420688"/>
                </a:lnTo>
                <a:lnTo>
                  <a:pt x="851295" y="427798"/>
                </a:lnTo>
                <a:lnTo>
                  <a:pt x="890542" y="428516"/>
                </a:lnTo>
                <a:lnTo>
                  <a:pt x="932874" y="431257"/>
                </a:lnTo>
                <a:lnTo>
                  <a:pt x="973996" y="439648"/>
                </a:lnTo>
                <a:lnTo>
                  <a:pt x="991390" y="444459"/>
                </a:lnTo>
                <a:lnTo>
                  <a:pt x="1019862" y="448953"/>
                </a:lnTo>
                <a:lnTo>
                  <a:pt x="1061557" y="459777"/>
                </a:lnTo>
                <a:lnTo>
                  <a:pt x="1101846" y="466389"/>
                </a:lnTo>
                <a:lnTo>
                  <a:pt x="1138797" y="479737"/>
                </a:lnTo>
                <a:lnTo>
                  <a:pt x="1180758" y="486799"/>
                </a:lnTo>
                <a:lnTo>
                  <a:pt x="1225120" y="490879"/>
                </a:lnTo>
                <a:lnTo>
                  <a:pt x="1267992" y="491132"/>
                </a:lnTo>
                <a:lnTo>
                  <a:pt x="1312140" y="491133"/>
                </a:lnTo>
                <a:lnTo>
                  <a:pt x="1315303" y="470007"/>
                </a:lnTo>
                <a:lnTo>
                  <a:pt x="1319728" y="457092"/>
                </a:lnTo>
                <a:lnTo>
                  <a:pt x="1321586" y="412756"/>
                </a:lnTo>
                <a:lnTo>
                  <a:pt x="1322584" y="386789"/>
                </a:lnTo>
                <a:lnTo>
                  <a:pt x="1329280" y="359751"/>
                </a:lnTo>
                <a:lnTo>
                  <a:pt x="1331442" y="318468"/>
                </a:lnTo>
                <a:lnTo>
                  <a:pt x="1338200" y="279243"/>
                </a:lnTo>
                <a:lnTo>
                  <a:pt x="1339204" y="236435"/>
                </a:lnTo>
                <a:lnTo>
                  <a:pt x="1339430" y="194112"/>
                </a:lnTo>
                <a:lnTo>
                  <a:pt x="1339450" y="151842"/>
                </a:lnTo>
                <a:lnTo>
                  <a:pt x="1339452" y="110135"/>
                </a:lnTo>
                <a:lnTo>
                  <a:pt x="1332383" y="66232"/>
                </a:lnTo>
                <a:lnTo>
                  <a:pt x="1328427" y="45752"/>
                </a:lnTo>
                <a:lnTo>
                  <a:pt x="1319547" y="18740"/>
                </a:lnTo>
                <a:lnTo>
                  <a:pt x="1317252" y="15470"/>
                </a:lnTo>
                <a:lnTo>
                  <a:pt x="1304541" y="6127"/>
                </a:lnTo>
                <a:lnTo>
                  <a:pt x="1292948" y="1816"/>
                </a:lnTo>
                <a:lnTo>
                  <a:pt x="1249688" y="107"/>
                </a:lnTo>
                <a:lnTo>
                  <a:pt x="1205543" y="1002"/>
                </a:lnTo>
                <a:lnTo>
                  <a:pt x="1166083" y="8103"/>
                </a:lnTo>
                <a:lnTo>
                  <a:pt x="1135983" y="11413"/>
                </a:lnTo>
                <a:lnTo>
                  <a:pt x="1120036" y="14994"/>
                </a:lnTo>
                <a:lnTo>
                  <a:pt x="1083168" y="18003"/>
                </a:lnTo>
                <a:lnTo>
                  <a:pt x="1042809" y="23745"/>
                </a:lnTo>
                <a:lnTo>
                  <a:pt x="1001499" y="26188"/>
                </a:lnTo>
                <a:lnTo>
                  <a:pt x="964677" y="31411"/>
                </a:lnTo>
                <a:lnTo>
                  <a:pt x="928739" y="35860"/>
                </a:lnTo>
                <a:lnTo>
                  <a:pt x="892978" y="42619"/>
                </a:lnTo>
                <a:lnTo>
                  <a:pt x="857251" y="44248"/>
                </a:lnTo>
                <a:lnTo>
                  <a:pt x="821530" y="50706"/>
                </a:lnTo>
                <a:lnTo>
                  <a:pt x="785811" y="53011"/>
                </a:lnTo>
                <a:lnTo>
                  <a:pt x="745352" y="53466"/>
                </a:lnTo>
                <a:lnTo>
                  <a:pt x="706271" y="54549"/>
                </a:lnTo>
                <a:lnTo>
                  <a:pt x="669888" y="60642"/>
                </a:lnTo>
                <a:lnTo>
                  <a:pt x="634038" y="62139"/>
                </a:lnTo>
                <a:lnTo>
                  <a:pt x="598294" y="62435"/>
                </a:lnTo>
                <a:lnTo>
                  <a:pt x="562570" y="62494"/>
                </a:lnTo>
                <a:lnTo>
                  <a:pt x="527843" y="62504"/>
                </a:lnTo>
                <a:lnTo>
                  <a:pt x="487788" y="62507"/>
                </a:lnTo>
                <a:lnTo>
                  <a:pt x="447586" y="62508"/>
                </a:lnTo>
                <a:lnTo>
                  <a:pt x="408997" y="61516"/>
                </a:lnTo>
                <a:lnTo>
                  <a:pt x="372758" y="56371"/>
                </a:lnTo>
                <a:lnTo>
                  <a:pt x="329900" y="49206"/>
                </a:lnTo>
                <a:lnTo>
                  <a:pt x="288329" y="42603"/>
                </a:lnTo>
                <a:lnTo>
                  <a:pt x="244228" y="31381"/>
                </a:lnTo>
                <a:lnTo>
                  <a:pt x="200195" y="24748"/>
                </a:lnTo>
                <a:lnTo>
                  <a:pt x="161061" y="15819"/>
                </a:lnTo>
                <a:lnTo>
                  <a:pt x="142971" y="10971"/>
                </a:lnTo>
                <a:lnTo>
                  <a:pt x="104517" y="6463"/>
                </a:lnTo>
                <a:lnTo>
                  <a:pt x="66077" y="252"/>
                </a:lnTo>
                <a:lnTo>
                  <a:pt x="23813" y="1"/>
                </a:lnTo>
                <a:lnTo>
                  <a:pt x="10692" y="0"/>
                </a:lnTo>
                <a:lnTo>
                  <a:pt x="4710" y="4741"/>
                </a:lnTo>
                <a:lnTo>
                  <a:pt x="2092" y="9714"/>
                </a:lnTo>
                <a:lnTo>
                  <a:pt x="182" y="26858"/>
                </a:lnTo>
                <a:lnTo>
                  <a:pt x="0" y="67800"/>
                </a:lnTo>
                <a:lnTo>
                  <a:pt x="991" y="99732"/>
                </a:lnTo>
                <a:lnTo>
                  <a:pt x="7066" y="117854"/>
                </a:lnTo>
                <a:lnTo>
                  <a:pt x="9847" y="157643"/>
                </a:lnTo>
                <a:lnTo>
                  <a:pt x="15982" y="184451"/>
                </a:lnTo>
                <a:lnTo>
                  <a:pt x="19948" y="210757"/>
                </a:lnTo>
                <a:lnTo>
                  <a:pt x="25436" y="237423"/>
                </a:lnTo>
                <a:lnTo>
                  <a:pt x="31409" y="278523"/>
                </a:lnTo>
                <a:lnTo>
                  <a:pt x="34866" y="318020"/>
                </a:lnTo>
                <a:lnTo>
                  <a:pt x="35667" y="358673"/>
                </a:lnTo>
                <a:lnTo>
                  <a:pt x="35716" y="401091"/>
                </a:lnTo>
                <a:lnTo>
                  <a:pt x="35717" y="43755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3563" name="SMARTInkShape-Group40">
            <a:extLst>
              <a:ext uri="{FF2B5EF4-FFF2-40B4-BE49-F238E27FC236}">
                <a16:creationId xmlns:a16="http://schemas.microsoft.com/office/drawing/2014/main" id="{3E92B370-A9E2-40C8-91C2-C1AD846D287C}"/>
              </a:ext>
            </a:extLst>
          </p:cNvPr>
          <p:cNvGrpSpPr>
            <a:grpSpLocks/>
          </p:cNvGrpSpPr>
          <p:nvPr/>
        </p:nvGrpSpPr>
        <p:grpSpPr bwMode="auto">
          <a:xfrm>
            <a:off x="4652963" y="206375"/>
            <a:ext cx="1409700" cy="2239963"/>
            <a:chOff x="4652476" y="206292"/>
            <a:chExt cx="1410781" cy="2240063"/>
          </a:xfrm>
        </p:grpSpPr>
        <p:sp>
          <p:nvSpPr>
            <p:cNvPr id="23665" name="SMARTInkShape-195">
              <a:extLst>
                <a:ext uri="{FF2B5EF4-FFF2-40B4-BE49-F238E27FC236}">
                  <a16:creationId xmlns:a16="http://schemas.microsoft.com/office/drawing/2014/main" id="{4C8F5076-83DD-4077-8FF0-EDC7FD787F08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456367" y="206292"/>
              <a:ext cx="606890" cy="2240063"/>
            </a:xfrm>
            <a:custGeom>
              <a:avLst/>
              <a:gdLst/>
              <a:ahLst/>
              <a:cxnLst/>
              <a:rect l="0" t="0" r="0" b="0"/>
              <a:pathLst>
                <a:path w="607218" h="2240063">
                  <a:moveTo>
                    <a:pt x="53578" y="1677872"/>
                  </a:moveTo>
                  <a:lnTo>
                    <a:pt x="53578" y="1677872"/>
                  </a:lnTo>
                  <a:lnTo>
                    <a:pt x="45890" y="1677872"/>
                  </a:lnTo>
                  <a:lnTo>
                    <a:pt x="45017" y="1696834"/>
                  </a:lnTo>
                  <a:lnTo>
                    <a:pt x="47458" y="1708789"/>
                  </a:lnTo>
                  <a:lnTo>
                    <a:pt x="49498" y="1713366"/>
                  </a:lnTo>
                  <a:lnTo>
                    <a:pt x="53763" y="1749228"/>
                  </a:lnTo>
                  <a:lnTo>
                    <a:pt x="63132" y="1791884"/>
                  </a:lnTo>
                  <a:lnTo>
                    <a:pt x="69797" y="1829267"/>
                  </a:lnTo>
                  <a:lnTo>
                    <a:pt x="72106" y="1868291"/>
                  </a:lnTo>
                  <a:lnTo>
                    <a:pt x="77478" y="1912555"/>
                  </a:lnTo>
                  <a:lnTo>
                    <a:pt x="80503" y="1954554"/>
                  </a:lnTo>
                  <a:lnTo>
                    <a:pt x="89912" y="1993324"/>
                  </a:lnTo>
                  <a:lnTo>
                    <a:pt x="104260" y="2037060"/>
                  </a:lnTo>
                  <a:lnTo>
                    <a:pt x="118747" y="2073819"/>
                  </a:lnTo>
                  <a:lnTo>
                    <a:pt x="139073" y="2116452"/>
                  </a:lnTo>
                  <a:lnTo>
                    <a:pt x="154288" y="2141830"/>
                  </a:lnTo>
                  <a:lnTo>
                    <a:pt x="187356" y="2184760"/>
                  </a:lnTo>
                  <a:lnTo>
                    <a:pt x="194394" y="2191882"/>
                  </a:lnTo>
                  <a:lnTo>
                    <a:pt x="220424" y="2209602"/>
                  </a:lnTo>
                  <a:lnTo>
                    <a:pt x="239075" y="2215499"/>
                  </a:lnTo>
                  <a:lnTo>
                    <a:pt x="257348" y="2225924"/>
                  </a:lnTo>
                  <a:lnTo>
                    <a:pt x="279075" y="2230409"/>
                  </a:lnTo>
                  <a:lnTo>
                    <a:pt x="291599" y="2232178"/>
                  </a:lnTo>
                  <a:lnTo>
                    <a:pt x="314131" y="2239158"/>
                  </a:lnTo>
                  <a:lnTo>
                    <a:pt x="328775" y="2240062"/>
                  </a:lnTo>
                  <a:lnTo>
                    <a:pt x="370948" y="2232720"/>
                  </a:lnTo>
                  <a:lnTo>
                    <a:pt x="410639" y="2223930"/>
                  </a:lnTo>
                  <a:lnTo>
                    <a:pt x="449609" y="2205465"/>
                  </a:lnTo>
                  <a:lnTo>
                    <a:pt x="451543" y="2203234"/>
                  </a:lnTo>
                  <a:lnTo>
                    <a:pt x="456913" y="2195352"/>
                  </a:lnTo>
                  <a:lnTo>
                    <a:pt x="485206" y="2158332"/>
                  </a:lnTo>
                  <a:lnTo>
                    <a:pt x="488499" y="2149048"/>
                  </a:lnTo>
                  <a:lnTo>
                    <a:pt x="490955" y="2139299"/>
                  </a:lnTo>
                  <a:lnTo>
                    <a:pt x="506510" y="2108537"/>
                  </a:lnTo>
                  <a:lnTo>
                    <a:pt x="517990" y="2067533"/>
                  </a:lnTo>
                  <a:lnTo>
                    <a:pt x="525943" y="2038196"/>
                  </a:lnTo>
                  <a:lnTo>
                    <a:pt x="527764" y="1996925"/>
                  </a:lnTo>
                  <a:lnTo>
                    <a:pt x="533904" y="1958919"/>
                  </a:lnTo>
                  <a:lnTo>
                    <a:pt x="535534" y="1923499"/>
                  </a:lnTo>
                  <a:lnTo>
                    <a:pt x="538378" y="1884443"/>
                  </a:lnTo>
                  <a:lnTo>
                    <a:pt x="543877" y="1844900"/>
                  </a:lnTo>
                  <a:lnTo>
                    <a:pt x="544601" y="1807281"/>
                  </a:lnTo>
                  <a:lnTo>
                    <a:pt x="543697" y="1776195"/>
                  </a:lnTo>
                  <a:lnTo>
                    <a:pt x="537020" y="1739020"/>
                  </a:lnTo>
                  <a:lnTo>
                    <a:pt x="535945" y="1698198"/>
                  </a:lnTo>
                  <a:lnTo>
                    <a:pt x="535803" y="1659162"/>
                  </a:lnTo>
                  <a:lnTo>
                    <a:pt x="534795" y="1633964"/>
                  </a:lnTo>
                  <a:lnTo>
                    <a:pt x="528094" y="1596230"/>
                  </a:lnTo>
                  <a:lnTo>
                    <a:pt x="527016" y="1552689"/>
                  </a:lnTo>
                  <a:lnTo>
                    <a:pt x="526873" y="1508186"/>
                  </a:lnTo>
                  <a:lnTo>
                    <a:pt x="526855" y="1468297"/>
                  </a:lnTo>
                  <a:lnTo>
                    <a:pt x="526852" y="1432966"/>
                  </a:lnTo>
                  <a:lnTo>
                    <a:pt x="527844" y="1391325"/>
                  </a:lnTo>
                  <a:lnTo>
                    <a:pt x="533919" y="1349080"/>
                  </a:lnTo>
                  <a:lnTo>
                    <a:pt x="536529" y="1309173"/>
                  </a:lnTo>
                  <a:lnTo>
                    <a:pt x="543437" y="1266767"/>
                  </a:lnTo>
                  <a:lnTo>
                    <a:pt x="547189" y="1222413"/>
                  </a:lnTo>
                  <a:lnTo>
                    <a:pt x="552791" y="1183940"/>
                  </a:lnTo>
                  <a:lnTo>
                    <a:pt x="553472" y="1145176"/>
                  </a:lnTo>
                  <a:lnTo>
                    <a:pt x="556237" y="1109932"/>
                  </a:lnTo>
                  <a:lnTo>
                    <a:pt x="561736" y="1068329"/>
                  </a:lnTo>
                  <a:lnTo>
                    <a:pt x="562406" y="1029184"/>
                  </a:lnTo>
                  <a:lnTo>
                    <a:pt x="562522" y="993874"/>
                  </a:lnTo>
                  <a:lnTo>
                    <a:pt x="562564" y="952247"/>
                  </a:lnTo>
                  <a:lnTo>
                    <a:pt x="562569" y="909613"/>
                  </a:lnTo>
                  <a:lnTo>
                    <a:pt x="565216" y="872298"/>
                  </a:lnTo>
                  <a:lnTo>
                    <a:pt x="570948" y="830169"/>
                  </a:lnTo>
                  <a:lnTo>
                    <a:pt x="571392" y="786899"/>
                  </a:lnTo>
                  <a:lnTo>
                    <a:pt x="571478" y="746566"/>
                  </a:lnTo>
                  <a:lnTo>
                    <a:pt x="571494" y="709934"/>
                  </a:lnTo>
                  <a:lnTo>
                    <a:pt x="571499" y="669883"/>
                  </a:lnTo>
                  <a:lnTo>
                    <a:pt x="574145" y="644990"/>
                  </a:lnTo>
                  <a:lnTo>
                    <a:pt x="579188" y="614060"/>
                  </a:lnTo>
                  <a:lnTo>
                    <a:pt x="580266" y="570435"/>
                  </a:lnTo>
                  <a:lnTo>
                    <a:pt x="583026" y="546402"/>
                  </a:lnTo>
                  <a:lnTo>
                    <a:pt x="587483" y="524067"/>
                  </a:lnTo>
                  <a:lnTo>
                    <a:pt x="589112" y="481047"/>
                  </a:lnTo>
                  <a:lnTo>
                    <a:pt x="591956" y="448172"/>
                  </a:lnTo>
                  <a:lnTo>
                    <a:pt x="596412" y="425839"/>
                  </a:lnTo>
                  <a:lnTo>
                    <a:pt x="598042" y="383812"/>
                  </a:lnTo>
                  <a:lnTo>
                    <a:pt x="599208" y="363334"/>
                  </a:lnTo>
                  <a:lnTo>
                    <a:pt x="606385" y="320473"/>
                  </a:lnTo>
                  <a:lnTo>
                    <a:pt x="607146" y="281126"/>
                  </a:lnTo>
                  <a:lnTo>
                    <a:pt x="607209" y="244444"/>
                  </a:lnTo>
                  <a:lnTo>
                    <a:pt x="607217" y="202081"/>
                  </a:lnTo>
                  <a:lnTo>
                    <a:pt x="606226" y="190512"/>
                  </a:lnTo>
                  <a:lnTo>
                    <a:pt x="598125" y="147661"/>
                  </a:lnTo>
                  <a:lnTo>
                    <a:pt x="591405" y="125132"/>
                  </a:lnTo>
                  <a:lnTo>
                    <a:pt x="568487" y="86925"/>
                  </a:lnTo>
                  <a:lnTo>
                    <a:pt x="545701" y="63672"/>
                  </a:lnTo>
                  <a:lnTo>
                    <a:pt x="503027" y="35366"/>
                  </a:lnTo>
                  <a:lnTo>
                    <a:pt x="484002" y="23013"/>
                  </a:lnTo>
                  <a:lnTo>
                    <a:pt x="448532" y="10119"/>
                  </a:lnTo>
                  <a:lnTo>
                    <a:pt x="405555" y="0"/>
                  </a:lnTo>
                  <a:lnTo>
                    <a:pt x="387283" y="352"/>
                  </a:lnTo>
                  <a:lnTo>
                    <a:pt x="344700" y="6815"/>
                  </a:lnTo>
                  <a:lnTo>
                    <a:pt x="312854" y="10508"/>
                  </a:lnTo>
                  <a:lnTo>
                    <a:pt x="297419" y="17687"/>
                  </a:lnTo>
                  <a:lnTo>
                    <a:pt x="286967" y="23231"/>
                  </a:lnTo>
                  <a:lnTo>
                    <a:pt x="246198" y="37829"/>
                  </a:lnTo>
                  <a:lnTo>
                    <a:pt x="208411" y="56830"/>
                  </a:lnTo>
                  <a:lnTo>
                    <a:pt x="168207" y="84339"/>
                  </a:lnTo>
                  <a:lnTo>
                    <a:pt x="132386" y="116870"/>
                  </a:lnTo>
                  <a:lnTo>
                    <a:pt x="97857" y="158965"/>
                  </a:lnTo>
                  <a:lnTo>
                    <a:pt x="66575" y="201029"/>
                  </a:lnTo>
                  <a:lnTo>
                    <a:pt x="59355" y="215841"/>
                  </a:lnTo>
                  <a:lnTo>
                    <a:pt x="49598" y="253632"/>
                  </a:lnTo>
                  <a:lnTo>
                    <a:pt x="32360" y="292861"/>
                  </a:lnTo>
                  <a:lnTo>
                    <a:pt x="21017" y="333536"/>
                  </a:lnTo>
                  <a:lnTo>
                    <a:pt x="18276" y="373678"/>
                  </a:lnTo>
                  <a:lnTo>
                    <a:pt x="17896" y="414516"/>
                  </a:lnTo>
                  <a:lnTo>
                    <a:pt x="17866" y="453367"/>
                  </a:lnTo>
                  <a:lnTo>
                    <a:pt x="17860" y="491874"/>
                  </a:lnTo>
                  <a:lnTo>
                    <a:pt x="17859" y="532272"/>
                  </a:lnTo>
                  <a:lnTo>
                    <a:pt x="17859" y="572110"/>
                  </a:lnTo>
                  <a:lnTo>
                    <a:pt x="17859" y="614589"/>
                  </a:lnTo>
                  <a:lnTo>
                    <a:pt x="20505" y="658838"/>
                  </a:lnTo>
                  <a:lnTo>
                    <a:pt x="25548" y="702565"/>
                  </a:lnTo>
                  <a:lnTo>
                    <a:pt x="29272" y="741857"/>
                  </a:lnTo>
                  <a:lnTo>
                    <a:pt x="34870" y="778977"/>
                  </a:lnTo>
                  <a:lnTo>
                    <a:pt x="35607" y="821018"/>
                  </a:lnTo>
                  <a:lnTo>
                    <a:pt x="38350" y="865323"/>
                  </a:lnTo>
                  <a:lnTo>
                    <a:pt x="43819" y="908934"/>
                  </a:lnTo>
                  <a:lnTo>
                    <a:pt x="44538" y="946880"/>
                  </a:lnTo>
                  <a:lnTo>
                    <a:pt x="41987" y="990450"/>
                  </a:lnTo>
                  <a:lnTo>
                    <a:pt x="36544" y="1034956"/>
                  </a:lnTo>
                  <a:lnTo>
                    <a:pt x="35882" y="1073303"/>
                  </a:lnTo>
                  <a:lnTo>
                    <a:pt x="35751" y="1114061"/>
                  </a:lnTo>
                  <a:lnTo>
                    <a:pt x="29588" y="1150775"/>
                  </a:lnTo>
                  <a:lnTo>
                    <a:pt x="27342" y="1186691"/>
                  </a:lnTo>
                  <a:lnTo>
                    <a:pt x="26898" y="1227189"/>
                  </a:lnTo>
                  <a:lnTo>
                    <a:pt x="25818" y="1266277"/>
                  </a:lnTo>
                  <a:lnTo>
                    <a:pt x="19726" y="1302661"/>
                  </a:lnTo>
                  <a:lnTo>
                    <a:pt x="15767" y="1334857"/>
                  </a:lnTo>
                  <a:lnTo>
                    <a:pt x="10954" y="1370525"/>
                  </a:lnTo>
                  <a:lnTo>
                    <a:pt x="9530" y="1405236"/>
                  </a:lnTo>
                  <a:lnTo>
                    <a:pt x="9108" y="1441648"/>
                  </a:lnTo>
                  <a:lnTo>
                    <a:pt x="8953" y="1483678"/>
                  </a:lnTo>
                  <a:lnTo>
                    <a:pt x="8934" y="1522876"/>
                  </a:lnTo>
                  <a:lnTo>
                    <a:pt x="8931" y="1563581"/>
                  </a:lnTo>
                  <a:lnTo>
                    <a:pt x="8931" y="1604025"/>
                  </a:lnTo>
                  <a:lnTo>
                    <a:pt x="7938" y="1635883"/>
                  </a:lnTo>
                  <a:lnTo>
                    <a:pt x="552" y="1677853"/>
                  </a:lnTo>
                  <a:lnTo>
                    <a:pt x="22" y="1719359"/>
                  </a:lnTo>
                  <a:lnTo>
                    <a:pt x="1" y="1762825"/>
                  </a:lnTo>
                  <a:lnTo>
                    <a:pt x="0" y="1802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666" name="SMARTInkShape-196">
              <a:extLst>
                <a:ext uri="{FF2B5EF4-FFF2-40B4-BE49-F238E27FC236}">
                  <a16:creationId xmlns:a16="http://schemas.microsoft.com/office/drawing/2014/main" id="{EA0B9A04-55A9-4D6C-85E1-93C6532D5A21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4652476" y="1731948"/>
              <a:ext cx="633898" cy="625503"/>
            </a:xfrm>
            <a:custGeom>
              <a:avLst/>
              <a:gdLst/>
              <a:ahLst/>
              <a:cxnLst/>
              <a:rect l="0" t="0" r="0" b="0"/>
              <a:pathLst>
                <a:path w="633899" h="624947">
                  <a:moveTo>
                    <a:pt x="8821" y="624946"/>
                  </a:moveTo>
                  <a:lnTo>
                    <a:pt x="8821" y="624946"/>
                  </a:lnTo>
                  <a:lnTo>
                    <a:pt x="0" y="624946"/>
                  </a:lnTo>
                  <a:lnTo>
                    <a:pt x="4664" y="620205"/>
                  </a:lnTo>
                  <a:lnTo>
                    <a:pt x="9619" y="617878"/>
                  </a:lnTo>
                  <a:lnTo>
                    <a:pt x="12330" y="617257"/>
                  </a:lnTo>
                  <a:lnTo>
                    <a:pt x="14136" y="615851"/>
                  </a:lnTo>
                  <a:lnTo>
                    <a:pt x="42631" y="582257"/>
                  </a:lnTo>
                  <a:lnTo>
                    <a:pt x="76073" y="541699"/>
                  </a:lnTo>
                  <a:lnTo>
                    <a:pt x="115609" y="500461"/>
                  </a:lnTo>
                  <a:lnTo>
                    <a:pt x="151663" y="457190"/>
                  </a:lnTo>
                  <a:lnTo>
                    <a:pt x="194480" y="412662"/>
                  </a:lnTo>
                  <a:lnTo>
                    <a:pt x="238967" y="368025"/>
                  </a:lnTo>
                  <a:lnTo>
                    <a:pt x="283603" y="323377"/>
                  </a:lnTo>
                  <a:lnTo>
                    <a:pt x="328249" y="278729"/>
                  </a:lnTo>
                  <a:lnTo>
                    <a:pt x="372897" y="238502"/>
                  </a:lnTo>
                  <a:lnTo>
                    <a:pt x="410479" y="196888"/>
                  </a:lnTo>
                  <a:lnTo>
                    <a:pt x="452318" y="154682"/>
                  </a:lnTo>
                  <a:lnTo>
                    <a:pt x="495966" y="119116"/>
                  </a:lnTo>
                  <a:lnTo>
                    <a:pt x="531876" y="84950"/>
                  </a:lnTo>
                  <a:lnTo>
                    <a:pt x="574529" y="49474"/>
                  </a:lnTo>
                  <a:lnTo>
                    <a:pt x="615439" y="13339"/>
                  </a:lnTo>
                  <a:lnTo>
                    <a:pt x="624791" y="7497"/>
                  </a:lnTo>
                  <a:lnTo>
                    <a:pt x="633741" y="0"/>
                  </a:lnTo>
                  <a:lnTo>
                    <a:pt x="633898" y="25858"/>
                  </a:lnTo>
                  <a:lnTo>
                    <a:pt x="631252" y="33909"/>
                  </a:lnTo>
                  <a:lnTo>
                    <a:pt x="627761" y="41786"/>
                  </a:lnTo>
                  <a:lnTo>
                    <a:pt x="618085" y="74564"/>
                  </a:lnTo>
                  <a:lnTo>
                    <a:pt x="599091" y="118146"/>
                  </a:lnTo>
                  <a:lnTo>
                    <a:pt x="575099" y="156331"/>
                  </a:lnTo>
                  <a:lnTo>
                    <a:pt x="560217" y="188311"/>
                  </a:lnTo>
                  <a:lnTo>
                    <a:pt x="549379" y="228621"/>
                  </a:lnTo>
                  <a:lnTo>
                    <a:pt x="535517" y="256124"/>
                  </a:lnTo>
                  <a:lnTo>
                    <a:pt x="530643" y="263580"/>
                  </a:lnTo>
                  <a:lnTo>
                    <a:pt x="526895" y="276118"/>
                  </a:lnTo>
                  <a:lnTo>
                    <a:pt x="526756" y="264209"/>
                  </a:lnTo>
                  <a:lnTo>
                    <a:pt x="541975" y="222544"/>
                  </a:lnTo>
                  <a:lnTo>
                    <a:pt x="562482" y="178602"/>
                  </a:lnTo>
                  <a:lnTo>
                    <a:pt x="583484" y="136440"/>
                  </a:lnTo>
                  <a:lnTo>
                    <a:pt x="600789" y="97068"/>
                  </a:lnTo>
                  <a:lnTo>
                    <a:pt x="614244" y="61595"/>
                  </a:lnTo>
                  <a:lnTo>
                    <a:pt x="615882" y="41732"/>
                  </a:lnTo>
                  <a:lnTo>
                    <a:pt x="613324" y="35672"/>
                  </a:lnTo>
                  <a:lnTo>
                    <a:pt x="608337" y="28437"/>
                  </a:lnTo>
                  <a:lnTo>
                    <a:pt x="607218" y="19124"/>
                  </a:lnTo>
                  <a:lnTo>
                    <a:pt x="602402" y="13400"/>
                  </a:lnTo>
                  <a:lnTo>
                    <a:pt x="597411" y="10843"/>
                  </a:lnTo>
                  <a:lnTo>
                    <a:pt x="584987" y="8917"/>
                  </a:lnTo>
                  <a:lnTo>
                    <a:pt x="541984" y="8798"/>
                  </a:lnTo>
                  <a:lnTo>
                    <a:pt x="501888" y="8797"/>
                  </a:lnTo>
                  <a:lnTo>
                    <a:pt x="458480" y="14934"/>
                  </a:lnTo>
                  <a:lnTo>
                    <a:pt x="415815" y="22099"/>
                  </a:lnTo>
                  <a:lnTo>
                    <a:pt x="375158" y="33945"/>
                  </a:lnTo>
                  <a:lnTo>
                    <a:pt x="367428" y="37502"/>
                  </a:lnTo>
                  <a:lnTo>
                    <a:pt x="348149" y="534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09D29F9-7587-4728-B152-18F2E31F6C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66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Phospholipids</a:t>
            </a:r>
            <a:r>
              <a:rPr lang="en-US" altLang="en-US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>
                <a:solidFill>
                  <a:srgbClr val="66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a special lipid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1B75AC95-9739-4AD0-AE3A-8034DA5247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43400" y="1219200"/>
            <a:ext cx="46482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u="sng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 </a:t>
            </a: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 fatty acids, a phosphate and a glycerol</a:t>
            </a:r>
          </a:p>
          <a:p>
            <a:pPr eaLnBrk="1" hangingPunct="1">
              <a:lnSpc>
                <a:spcPct val="90000"/>
              </a:lnSpc>
            </a:pPr>
            <a:endParaRPr lang="en-US" altLang="en-US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molecules are found </a:t>
            </a:r>
            <a:r>
              <a:rPr lang="en-US" altLang="en-US" sz="2800" i="1">
                <a:solidFill>
                  <a:srgbClr val="66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 up the plasma membrane </a:t>
            </a: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cells. </a:t>
            </a:r>
          </a:p>
          <a:p>
            <a:pPr eaLnBrk="1" hangingPunct="1">
              <a:lnSpc>
                <a:spcPct val="90000"/>
              </a:lnSpc>
            </a:pPr>
            <a:endParaRPr lang="en-US" altLang="en-US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phosphate group is </a:t>
            </a:r>
            <a:r>
              <a:rPr lang="en-US" altLang="en-US" sz="2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hydrophilic</a:t>
            </a: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while the fatty acid area is </a:t>
            </a:r>
            <a:r>
              <a:rPr lang="en-US" altLang="en-US" sz="2800">
                <a:solidFill>
                  <a:srgbClr val="00D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hydrophobic</a:t>
            </a: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>
            <a:extLst>
              <a:ext uri="{FF2B5EF4-FFF2-40B4-BE49-F238E27FC236}">
                <a16:creationId xmlns:a16="http://schemas.microsoft.com/office/drawing/2014/main" id="{3F214B1C-2EDC-417B-8718-2F02990BE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5E0D9F6-2E23-4F23-8FD3-9F8F5CBDCD9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BDBC325A-9B3C-4EF7-BDBE-028099FD8B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4267200" cy="48006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/>
            <a:r>
              <a:rPr lang="en-US" altLang="en-US" sz="2800" b="1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diverse </a:t>
            </a: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macromolecule </a:t>
            </a:r>
          </a:p>
          <a:p>
            <a:pPr marL="0" indent="0" eaLnBrk="1" hangingPunct="1">
              <a:buFontTx/>
              <a:buNone/>
            </a:pPr>
            <a:endParaRPr lang="en-US" alt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/>
            <a:r>
              <a:rPr lang="en-US" altLang="en-US" sz="2800" b="1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abundant </a:t>
            </a: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macromolecule (make up 50% of cell’</a:t>
            </a:r>
            <a:r>
              <a:rPr lang="en-US" altLang="ja-JP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biomass)</a:t>
            </a:r>
          </a:p>
          <a:p>
            <a:pPr marL="0" indent="0" eaLnBrk="1" hangingPunct="1"/>
            <a:endParaRPr lang="en-US" altLang="ja-JP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/>
            <a:r>
              <a:rPr lang="en-US" altLang="ja-JP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literally RUN your body!!</a:t>
            </a:r>
          </a:p>
          <a:p>
            <a:pPr marL="0" indent="0" eaLnBrk="1" hangingPunct="1"/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Tx/>
              <a:buNone/>
            </a:pPr>
            <a:endParaRPr lang="en-US" altLang="en-US" sz="2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E71232DF-5A33-4261-B3EE-0CD99E7589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6000" b="1">
                <a:solidFill>
                  <a:srgbClr val="66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Proteins- </a:t>
            </a:r>
            <a:r>
              <a:rPr lang="en-US" altLang="en-US" sz="2400" b="1">
                <a:solidFill>
                  <a:srgbClr val="66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CONTAIN NITROGEN, SULFUR AND PHOSPHOROUS</a:t>
            </a:r>
            <a:endParaRPr lang="en-US" altLang="en-US" sz="6000" b="1">
              <a:solidFill>
                <a:srgbClr val="66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6">
            <a:extLst>
              <a:ext uri="{FF2B5EF4-FFF2-40B4-BE49-F238E27FC236}">
                <a16:creationId xmlns:a16="http://schemas.microsoft.com/office/drawing/2014/main" id="{19A9997E-0CEE-4AF3-9712-9F80164CA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9728DF-898B-4718-962F-BA50DFFA6518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04692B8B-2091-4099-92AC-E15055610F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98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6000" b="1">
                <a:solidFill>
                  <a:srgbClr val="66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Functions of Proteins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9DBE5CB9-E458-4BE2-8A05-B128BF89694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43000"/>
            <a:ext cx="8382000" cy="54102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Enzymes </a:t>
            </a: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the rate of chemical reactions</a:t>
            </a:r>
            <a:endParaRPr lang="en-US" altLang="en-US" sz="28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indent="-533400" eaLnBrk="1" hangingPunct="1">
              <a:buFontTx/>
              <a:buNone/>
            </a:pPr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indent="-533400" eaLnBrk="1" hangingPunct="1"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Hormones </a:t>
            </a: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regulate cell processes (ex. Insulin)</a:t>
            </a:r>
          </a:p>
          <a:p>
            <a:pPr marL="533400" indent="-533400" eaLnBrk="1" hangingPunct="1">
              <a:buFontTx/>
              <a:buNone/>
            </a:pPr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indent="-533400" eaLnBrk="1" hangingPunct="1"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Used to </a:t>
            </a:r>
            <a:r>
              <a:rPr lang="en-US" altLang="en-US" sz="28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 bones and muscles </a:t>
            </a: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(ex. Collagen)</a:t>
            </a:r>
          </a:p>
          <a:p>
            <a:pPr marL="533400" indent="-533400" eaLnBrk="1" hangingPunct="1">
              <a:buFontTx/>
              <a:buNone/>
            </a:pPr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indent="-533400" eaLnBrk="1" hangingPunct="1"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altLang="en-US" sz="28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Transports</a:t>
            </a: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substances in &amp; out of cells (ex. Hemoglobin)</a:t>
            </a:r>
          </a:p>
          <a:p>
            <a:pPr marL="533400" indent="-533400" eaLnBrk="1" hangingPunct="1">
              <a:buFontTx/>
              <a:buNone/>
            </a:pPr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indent="-533400" eaLnBrk="1" hangingPunct="1"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Antibodies </a:t>
            </a: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fight diseases</a:t>
            </a:r>
          </a:p>
          <a:p>
            <a:pPr marL="533400" indent="-533400" eaLnBrk="1" hangingPunct="1">
              <a:buFontTx/>
              <a:buNone/>
            </a:pPr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indent="-533400" eaLnBrk="1" hangingPunct="1"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altLang="en-US" sz="28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source </a:t>
            </a: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(Ex. Casein in milk)</a:t>
            </a:r>
          </a:p>
          <a:p>
            <a:pPr marL="533400" indent="-533400" eaLnBrk="1" hangingPunct="1"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39600FAA-F8DD-4710-A2C0-92B478F442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6000" b="1">
                <a:solidFill>
                  <a:srgbClr val="66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Proteins</a:t>
            </a:r>
          </a:p>
        </p:txBody>
      </p:sp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id="{D5FB3D80-AECB-49DA-AA8D-30813BEDA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14400"/>
            <a:ext cx="6400800" cy="4830763"/>
          </a:xfrm>
        </p:spPr>
        <p:txBody>
          <a:bodyPr/>
          <a:lstStyle/>
          <a:p>
            <a:pPr>
              <a:defRPr/>
            </a:pPr>
            <a:r>
              <a:rPr lang="en-US" sz="2800" u="sng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Found in</a:t>
            </a:r>
            <a:r>
              <a:rPr lang="en-US" sz="28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= meats, nuts, Greek yogurt, etc.  Examples in your body include hemoglobin and insulin</a:t>
            </a:r>
          </a:p>
          <a:p>
            <a:pPr>
              <a:defRPr/>
            </a:pPr>
            <a:r>
              <a:rPr lang="en-US" sz="2800" u="sng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Made of </a:t>
            </a:r>
            <a:r>
              <a:rPr lang="en-US" sz="28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= C, H, O, N, P and S</a:t>
            </a:r>
            <a:endParaRPr lang="en-US" sz="1400" u="sng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>
              <a:defRPr/>
            </a:pPr>
            <a:r>
              <a:rPr lang="en-US" sz="2800" u="sng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Monomer</a:t>
            </a:r>
            <a:r>
              <a:rPr lang="en-US" sz="28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= Amino Acids</a:t>
            </a:r>
            <a:endParaRPr lang="en-US" sz="14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>
              <a:defRPr/>
            </a:pPr>
            <a:r>
              <a:rPr lang="en-US" sz="2800" u="sng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Polymer</a:t>
            </a:r>
            <a:r>
              <a:rPr lang="en-US" sz="28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= Polypeptide </a:t>
            </a:r>
          </a:p>
          <a:p>
            <a:pPr marL="0" indent="0">
              <a:buFontTx/>
              <a:buNone/>
              <a:defRPr/>
            </a:pPr>
            <a:r>
              <a:rPr lang="en-US" sz="2400" i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   (amino acids are linked </a:t>
            </a:r>
          </a:p>
          <a:p>
            <a:pPr marL="0" indent="0">
              <a:buFontTx/>
              <a:buNone/>
              <a:defRPr/>
            </a:pPr>
            <a:r>
              <a:rPr lang="en-US" sz="2400" i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   together by a </a:t>
            </a:r>
            <a:r>
              <a:rPr lang="en-US" sz="2400" b="1" i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peptide bond</a:t>
            </a:r>
            <a:r>
              <a:rPr lang="en-US" sz="2400" i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)</a:t>
            </a:r>
          </a:p>
          <a:p>
            <a:pPr>
              <a:defRPr/>
            </a:pPr>
            <a:endParaRPr lang="en-US" sz="14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>
              <a:defRPr/>
            </a:pPr>
            <a:r>
              <a:rPr lang="en-US" sz="2800" b="1" u="sng" dirty="0">
                <a:solidFill>
                  <a:srgbClr val="00DE00"/>
                </a:solidFill>
                <a:latin typeface="Arial"/>
                <a:ea typeface="ＭＳ Ｐゴシック" charset="0"/>
                <a:cs typeface="Arial"/>
              </a:rPr>
              <a:t>Energy Storage </a:t>
            </a:r>
            <a:r>
              <a:rPr lang="en-US" sz="28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= 4 </a:t>
            </a:r>
            <a:r>
              <a:rPr lang="en-US" sz="2800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cal</a:t>
            </a:r>
            <a:r>
              <a:rPr lang="en-US" sz="28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/mg</a:t>
            </a:r>
          </a:p>
          <a:p>
            <a:pPr lvl="1">
              <a:defRPr/>
            </a:pPr>
            <a:r>
              <a:rPr lang="en-US" sz="24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Because they have so many other uses though, they are the LAST thing your body will break down if it needs energy</a:t>
            </a: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59AF2B54-80F6-455C-B7A7-B5D20D940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85FCA16-A41F-437B-8334-36CC3D5B9F30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pic>
        <p:nvPicPr>
          <p:cNvPr id="28677" name="Picture 1">
            <a:extLst>
              <a:ext uri="{FF2B5EF4-FFF2-40B4-BE49-F238E27FC236}">
                <a16:creationId xmlns:a16="http://schemas.microsoft.com/office/drawing/2014/main" id="{33AE3656-7226-4A51-9D6F-250E705245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8" y="0"/>
            <a:ext cx="269081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6535B2DE-D68B-4E7E-9602-F5D77CCD3D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9699" name="Picture 5">
            <a:extLst>
              <a:ext uri="{FF2B5EF4-FFF2-40B4-BE49-F238E27FC236}">
                <a16:creationId xmlns:a16="http://schemas.microsoft.com/office/drawing/2014/main" id="{BCD56B3C-A46E-434F-AC8D-1C613E87A9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" y="2590800"/>
            <a:ext cx="306070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Content Placeholder 3">
            <a:extLst>
              <a:ext uri="{FF2B5EF4-FFF2-40B4-BE49-F238E27FC236}">
                <a16:creationId xmlns:a16="http://schemas.microsoft.com/office/drawing/2014/main" id="{2610D465-A68F-4AFE-855E-A73A6137E2AC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9701" name="Slide Number Placeholder 4">
            <a:extLst>
              <a:ext uri="{FF2B5EF4-FFF2-40B4-BE49-F238E27FC236}">
                <a16:creationId xmlns:a16="http://schemas.microsoft.com/office/drawing/2014/main" id="{D7E3191F-B7E0-45B0-9258-31E8D388D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2DD1A9-1C13-448C-92E0-3537E54E1C2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EE106-9527-4DAB-B6E4-45D3304E9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8" y="152400"/>
            <a:ext cx="2362200" cy="11430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hlinkClick r:id="rId2"/>
              </a:rPr>
              <a:t>Proteins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FC5AF-DD3E-4E75-BD7E-36BB4137E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00" y="1295400"/>
            <a:ext cx="8826500" cy="28194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>
            <a:normAutofit fontScale="92500" lnSpcReduction="10000"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dirty="0"/>
              <a:t>4 levels of structure- coded in DNA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n-US" dirty="0"/>
              <a:t>Primary- sequence of amino acid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n-US" dirty="0"/>
              <a:t>Secondary- folding or coiling of the poly peptide chain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n-US" dirty="0"/>
              <a:t>Tertiary- complete 3D arrangement of a polypeptide chain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n-US" dirty="0"/>
              <a:t>Quaternary- more than one chain describing how different polypeptides are arranged with respect to one another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dirty="0"/>
              <a:t>Shape is maintained by ionic and covalent bonds, van der Walls forces and hydrogen bonds</a:t>
            </a:r>
          </a:p>
        </p:txBody>
      </p:sp>
      <p:pic>
        <p:nvPicPr>
          <p:cNvPr id="30724" name="Picture 2">
            <a:extLst>
              <a:ext uri="{FF2B5EF4-FFF2-40B4-BE49-F238E27FC236}">
                <a16:creationId xmlns:a16="http://schemas.microsoft.com/office/drawing/2014/main" id="{8F9F7BFE-DE65-4CFE-B5EE-694BB284E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267200"/>
            <a:ext cx="6010275" cy="2428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>
            <a:extLst>
              <a:ext uri="{FF2B5EF4-FFF2-40B4-BE49-F238E27FC236}">
                <a16:creationId xmlns:a16="http://schemas.microsoft.com/office/drawing/2014/main" id="{DB40FFDC-31A2-4B52-B832-2FCB7527D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08E5E0-331B-4C8B-BDBD-7BAB3F2CA763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30723" name="TextBox 1">
            <a:extLst>
              <a:ext uri="{FF2B5EF4-FFF2-40B4-BE49-F238E27FC236}">
                <a16:creationId xmlns:a16="http://schemas.microsoft.com/office/drawing/2014/main" id="{4FFFDCE8-DF5A-498E-9D0B-AD5DDCEE9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950913"/>
            <a:ext cx="4191000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Importance of Folding</a:t>
            </a:r>
            <a:r>
              <a:rPr lang="en-US" altLang="en-US" sz="3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 dictates function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shape of the protein determines what it does</a:t>
            </a:r>
            <a:endParaRPr lang="en-US" alt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6">
            <a:extLst>
              <a:ext uri="{FF2B5EF4-FFF2-40B4-BE49-F238E27FC236}">
                <a16:creationId xmlns:a16="http://schemas.microsoft.com/office/drawing/2014/main" id="{8096AA25-4E00-46DD-86B2-A21BCE88B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3292CE-B830-461F-B596-33D85761819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2BD344D4-9F79-4689-9C82-BF3972D9C8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rgbClr val="66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Macromolecules?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4821BA8F-7010-4D1E-B4AE-2690B32AD38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350" y="1447800"/>
            <a:ext cx="4572000" cy="4221163"/>
          </a:xfrm>
        </p:spPr>
        <p:txBody>
          <a:bodyPr/>
          <a:lstStyle/>
          <a:p>
            <a:pPr eaLnBrk="1" hangingPunct="1"/>
            <a:r>
              <a:rPr lang="en-US" alt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organic molecules are so large they are known as Macromolecules which means giant molecules. </a:t>
            </a:r>
          </a:p>
          <a:p>
            <a:pPr eaLnBrk="1" hangingPunct="1"/>
            <a:r>
              <a:rPr lang="en-US" alt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can’t live without them!!</a:t>
            </a:r>
          </a:p>
          <a:p>
            <a:pPr lvl="1" eaLnBrk="1" hangingPunct="1"/>
            <a:r>
              <a:rPr lang="en-US" alt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EVERYTHING we will learn for the rest of the semester will be based upon one of these macromolecules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>
            <a:extLst>
              <a:ext uri="{FF2B5EF4-FFF2-40B4-BE49-F238E27FC236}">
                <a16:creationId xmlns:a16="http://schemas.microsoft.com/office/drawing/2014/main" id="{9E434A42-4EB9-43A6-8DE5-DE4BB93A5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AD86E9-388E-44C4-8108-4F9BE3438EA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7BF4F1CC-BB85-488D-B382-23F9FB7EC5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3810000" cy="5486400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US" altLang="en-US" sz="2800" b="1" u="sng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Function</a:t>
            </a: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store &amp; transmit hereditary or genetic information</a:t>
            </a:r>
          </a:p>
          <a:p>
            <a:pPr lvl="1" eaLnBrk="1" hangingPunct="1">
              <a:buFontTx/>
              <a:buChar char="-"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Ex. DNA, RNA</a:t>
            </a:r>
          </a:p>
          <a:p>
            <a:pPr lvl="1" eaLnBrk="1" hangingPunct="1">
              <a:buFontTx/>
              <a:buChar char="-"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get them from your PARENTS not your food!</a:t>
            </a:r>
          </a:p>
          <a:p>
            <a:pPr lvl="1" eaLnBrk="1" hangingPunct="1">
              <a:buFontTx/>
              <a:buChar char="-"/>
            </a:pPr>
            <a:endParaRPr lang="en-US" altLang="en-US" sz="2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Char char="-"/>
            </a:pPr>
            <a:r>
              <a:rPr lang="en-US" altLang="en-US" sz="2800" b="1" u="sng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 of</a:t>
            </a: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C, H, O, N, and P</a:t>
            </a:r>
          </a:p>
        </p:txBody>
      </p:sp>
      <p:sp>
        <p:nvSpPr>
          <p:cNvPr id="32772" name="Rectangle 12">
            <a:extLst>
              <a:ext uri="{FF2B5EF4-FFF2-40B4-BE49-F238E27FC236}">
                <a16:creationId xmlns:a16="http://schemas.microsoft.com/office/drawing/2014/main" id="{26A7EAD2-8F07-4D2D-A63D-B94593A413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6000" b="1">
                <a:solidFill>
                  <a:srgbClr val="66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Nucleic Acids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>
            <a:extLst>
              <a:ext uri="{FF2B5EF4-FFF2-40B4-BE49-F238E27FC236}">
                <a16:creationId xmlns:a16="http://schemas.microsoft.com/office/drawing/2014/main" id="{F25C5079-D09E-48ED-AF3E-7882A4CDD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A0CB196-89E2-41F7-B78B-9C3962F0BEF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18588322-B057-49D1-9E93-898E6B1836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 sz="6000" b="1">
                <a:solidFill>
                  <a:srgbClr val="66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Nucleic Acids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A66D3613-4D66-41F4-96A0-A0F50E241D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4419600" cy="4678363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sz="3600" b="1" u="sng" dirty="0">
                <a:solidFill>
                  <a:srgbClr val="6666FF"/>
                </a:solidFill>
                <a:latin typeface="Arial"/>
                <a:ea typeface="ＭＳ Ｐゴシック" charset="0"/>
                <a:cs typeface="Arial"/>
              </a:rPr>
              <a:t>Structure</a:t>
            </a:r>
          </a:p>
          <a:p>
            <a:pPr eaLnBrk="1" hangingPunct="1">
              <a:defRPr/>
            </a:pPr>
            <a:r>
              <a:rPr lang="en-US" sz="2800" b="1" u="sng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Monomer</a:t>
            </a:r>
            <a:r>
              <a:rPr lang="en-US" sz="28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= nucleotides </a:t>
            </a:r>
          </a:p>
          <a:p>
            <a:pPr lvl="1" eaLnBrk="1" hangingPunct="1">
              <a:buFontTx/>
              <a:buChar char="-"/>
              <a:defRPr/>
            </a:pPr>
            <a:r>
              <a:rPr lang="en-US" sz="24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Ex. A, G, T, C, U</a:t>
            </a:r>
          </a:p>
          <a:p>
            <a:pPr marL="1390650" lvl="2" indent="-533400" eaLnBrk="1" hangingPunct="1">
              <a:defRPr/>
            </a:pPr>
            <a:r>
              <a:rPr lang="en-US" sz="2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5-carbon sugar</a:t>
            </a:r>
          </a:p>
          <a:p>
            <a:pPr marL="1390650" lvl="2" indent="-533400" eaLnBrk="1" hangingPunct="1">
              <a:defRPr/>
            </a:pPr>
            <a:r>
              <a:rPr lang="en-US" sz="2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Phosphate group</a:t>
            </a:r>
          </a:p>
          <a:p>
            <a:pPr marL="1390650" lvl="2" indent="-533400" eaLnBrk="1" hangingPunct="1">
              <a:defRPr/>
            </a:pPr>
            <a:r>
              <a:rPr lang="en-US" sz="2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Nitrogenous base</a:t>
            </a:r>
          </a:p>
          <a:p>
            <a:pPr eaLnBrk="1" hangingPunct="1">
              <a:buFontTx/>
              <a:buChar char="-"/>
              <a:defRPr/>
            </a:pPr>
            <a:r>
              <a:rPr lang="en-US" sz="2800" b="1" u="sng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Polymer</a:t>
            </a:r>
            <a:r>
              <a:rPr lang="en-US" sz="2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= Nucleic Acid</a:t>
            </a:r>
          </a:p>
          <a:p>
            <a:pPr lvl="1" eaLnBrk="1" hangingPunct="1">
              <a:buFontTx/>
              <a:buChar char="-"/>
              <a:defRPr/>
            </a:pPr>
            <a:r>
              <a:rPr lang="en-US" sz="24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Ex. DNA and RNA</a:t>
            </a:r>
            <a:endParaRPr lang="en-US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0639055A-FC9C-4C42-9065-62C2674743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bg2"/>
                </a:solidFill>
              </a:rPr>
              <a:t>Adenosine Triphosphate- ATP</a:t>
            </a:r>
          </a:p>
        </p:txBody>
      </p:sp>
      <p:sp>
        <p:nvSpPr>
          <p:cNvPr id="34819" name="Text Placeholder 2">
            <a:extLst>
              <a:ext uri="{FF2B5EF4-FFF2-40B4-BE49-F238E27FC236}">
                <a16:creationId xmlns:a16="http://schemas.microsoft.com/office/drawing/2014/main" id="{2C4922E6-02D5-4A85-9DA3-F16F9C3638E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>
                <a:solidFill>
                  <a:schemeClr val="accent2"/>
                </a:solidFill>
              </a:rPr>
              <a:t>Nucleotide that captures and transfers chemical energy for cells</a:t>
            </a:r>
          </a:p>
          <a:p>
            <a:endParaRPr lang="en-US" altLang="en-US">
              <a:solidFill>
                <a:schemeClr val="accent2"/>
              </a:solidFill>
            </a:endParaRPr>
          </a:p>
        </p:txBody>
      </p:sp>
      <p:pic>
        <p:nvPicPr>
          <p:cNvPr id="34820" name="Content Placeholder 5">
            <a:extLst>
              <a:ext uri="{FF2B5EF4-FFF2-40B4-BE49-F238E27FC236}">
                <a16:creationId xmlns:a16="http://schemas.microsoft.com/office/drawing/2014/main" id="{EC1E12EE-72D2-4B1D-B2B6-80AA543BCF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1995488"/>
            <a:ext cx="3930650" cy="2576512"/>
          </a:xfrm>
          <a:ln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4821" name="Slide Number Placeholder 4">
            <a:extLst>
              <a:ext uri="{FF2B5EF4-FFF2-40B4-BE49-F238E27FC236}">
                <a16:creationId xmlns:a16="http://schemas.microsoft.com/office/drawing/2014/main" id="{78F05F51-22F4-4F0D-9BEE-E895CB73F7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71C93CD-184A-4E07-97D3-512E829EDCF6}" type="slidenum">
              <a:rPr lang="en-US" altLang="en-US" smtClean="0"/>
              <a:pPr/>
              <a:t>22</a:t>
            </a:fld>
            <a:endParaRPr lang="en-US" altLang="en-US"/>
          </a:p>
        </p:txBody>
      </p:sp>
      <p:sp>
        <p:nvSpPr>
          <p:cNvPr id="34822" name="TextBox 6">
            <a:extLst>
              <a:ext uri="{FF2B5EF4-FFF2-40B4-BE49-F238E27FC236}">
                <a16:creationId xmlns:a16="http://schemas.microsoft.com/office/drawing/2014/main" id="{EB62967E-4E8F-4A9F-81EA-3451B3F06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235450"/>
            <a:ext cx="1905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accent1"/>
                </a:solidFill>
              </a:rPr>
              <a:t>Has 3 phosphate groups!!!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A9FBC59-2E9D-4C71-B417-2F28C1D46C32}"/>
              </a:ext>
            </a:extLst>
          </p:cNvPr>
          <p:cNvCxnSpPr>
            <a:cxnSpLocks/>
          </p:cNvCxnSpPr>
          <p:nvPr/>
        </p:nvCxnSpPr>
        <p:spPr>
          <a:xfrm flipV="1">
            <a:off x="4229100" y="3810000"/>
            <a:ext cx="571500" cy="762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C8675290-11DD-44D3-B649-D5934B3BAB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00D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Storage </a:t>
            </a:r>
            <a:r>
              <a:rPr lang="en-US" altLang="en-US">
                <a:solidFill>
                  <a:srgbClr val="66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Nucleic Acids</a:t>
            </a:r>
          </a:p>
        </p:txBody>
      </p:sp>
      <p:sp>
        <p:nvSpPr>
          <p:cNvPr id="33794" name="Content Placeholder 2">
            <a:extLst>
              <a:ext uri="{FF2B5EF4-FFF2-40B4-BE49-F238E27FC236}">
                <a16:creationId xmlns:a16="http://schemas.microsoft.com/office/drawing/2014/main" id="{235431F8-6F97-4E0E-8A19-95F328AB1B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r>
              <a:rPr lang="en-US" alt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cal/mg</a:t>
            </a:r>
          </a:p>
          <a:p>
            <a:endParaRPr lang="en-US" altLang="en-US" i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Nucleic Acids are NOT EVER broken down for energy!! They don’t even store any energy!!</a:t>
            </a: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7D90A231-B456-4F16-90DF-678AB4F87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B5D1DF-49E6-4C68-8727-133BC3EBF58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8299158C-A741-4BD8-8E79-C87235470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Structure and Function</a:t>
            </a:r>
          </a:p>
        </p:txBody>
      </p:sp>
      <p:pic>
        <p:nvPicPr>
          <p:cNvPr id="37891" name="Picture 2" descr="http://www2.hawaii.edu/%7Epine/variation3.jpg">
            <a:extLst>
              <a:ext uri="{FF2B5EF4-FFF2-40B4-BE49-F238E27FC236}">
                <a16:creationId xmlns:a16="http://schemas.microsoft.com/office/drawing/2014/main" id="{412EAF1C-9F47-445A-AE20-3A8273192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09813"/>
            <a:ext cx="3133725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3F0D12-2967-4C81-89C6-B95262409DE7}"/>
              </a:ext>
            </a:extLst>
          </p:cNvPr>
          <p:cNvSpPr txBox="1"/>
          <p:nvPr/>
        </p:nvSpPr>
        <p:spPr>
          <a:xfrm>
            <a:off x="4191000" y="2514600"/>
            <a:ext cx="32766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Century Gothic"/>
                <a:ea typeface="+mn-ea"/>
              </a:rPr>
              <a:t>Will Chamberlain- 7 ’11”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Gothic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Century Gothic"/>
                <a:ea typeface="+mn-ea"/>
              </a:rPr>
              <a:t>Willie Shoemaker- 4’11”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FF2B88B-7433-43A4-BC38-877DD2411580}"/>
              </a:ext>
            </a:extLst>
          </p:cNvPr>
          <p:cNvCxnSpPr/>
          <p:nvPr/>
        </p:nvCxnSpPr>
        <p:spPr>
          <a:xfrm flipH="1">
            <a:off x="2057400" y="3438525"/>
            <a:ext cx="2133600" cy="8667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894" name="Picture 2">
            <a:extLst>
              <a:ext uri="{FF2B5EF4-FFF2-40B4-BE49-F238E27FC236}">
                <a16:creationId xmlns:a16="http://schemas.microsoft.com/office/drawing/2014/main" id="{7AF04C4B-0E82-41DC-8CDE-9F5F8B13D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817813"/>
            <a:ext cx="1535113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7BD04A-B934-49A5-8583-370F037F44F3}"/>
              </a:ext>
            </a:extLst>
          </p:cNvPr>
          <p:cNvSpPr txBox="1"/>
          <p:nvPr/>
        </p:nvSpPr>
        <p:spPr>
          <a:xfrm>
            <a:off x="5638800" y="3705225"/>
            <a:ext cx="2667000" cy="12001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</a:rPr>
              <a:t>How does the structure of these men relate to what they do?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B705C3-2266-45C9-823F-5C4B5B34516E}"/>
              </a:ext>
            </a:extLst>
          </p:cNvPr>
          <p:cNvSpPr txBox="1"/>
          <p:nvPr/>
        </p:nvSpPr>
        <p:spPr>
          <a:xfrm>
            <a:off x="4278313" y="5105400"/>
            <a:ext cx="2427287" cy="6461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</a:rPr>
              <a:t>The same is true for macromolecules!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6B374-5DD9-4DC2-9B29-EA9237215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7113"/>
            <a:ext cx="7229475" cy="11826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/>
              <a:t>Why wouldn’t the carbohydrate pictured by  a good choice for transmitting and storing genetic information?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19FF1-1797-4FE7-974A-A2A8DAD00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4191000"/>
            <a:ext cx="6777037" cy="1641475"/>
          </a:xfrm>
        </p:spPr>
        <p:txBody>
          <a:bodyPr/>
          <a:lstStyle/>
          <a:p>
            <a:pPr marL="68263" indent="0" eaLnBrk="1" hangingPunct="1">
              <a:buFont typeface="Wingdings 2" panose="05020102010507070707" pitchFamily="18" charset="2"/>
              <a:buNone/>
            </a:pPr>
            <a:r>
              <a:rPr lang="en-US" altLang="en-US"/>
              <a:t>Not enough variety in monomers to encode heredity</a:t>
            </a:r>
          </a:p>
          <a:p>
            <a:pPr marL="68263" indent="0" eaLnBrk="1" hangingPunct="1">
              <a:buFont typeface="Wingdings 2" panose="05020102010507070707" pitchFamily="18" charset="2"/>
              <a:buNone/>
            </a:pPr>
            <a:r>
              <a:rPr lang="en-US" altLang="en-US"/>
              <a:t>But this simple molecule is GREAT at storing energy in those C-C bonds!</a:t>
            </a:r>
          </a:p>
        </p:txBody>
      </p:sp>
      <p:pic>
        <p:nvPicPr>
          <p:cNvPr id="38916" name="Picture 2">
            <a:extLst>
              <a:ext uri="{FF2B5EF4-FFF2-40B4-BE49-F238E27FC236}">
                <a16:creationId xmlns:a16="http://schemas.microsoft.com/office/drawing/2014/main" id="{87FD1AA1-E9B1-46D1-B7BE-509207F46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86000"/>
            <a:ext cx="4991100" cy="1747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>
            <a:extLst>
              <a:ext uri="{FF2B5EF4-FFF2-40B4-BE49-F238E27FC236}">
                <a16:creationId xmlns:a16="http://schemas.microsoft.com/office/drawing/2014/main" id="{2D485406-4356-4CDA-9C1D-F59A570A2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65722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4">
            <a:extLst>
              <a:ext uri="{FF2B5EF4-FFF2-40B4-BE49-F238E27FC236}">
                <a16:creationId xmlns:a16="http://schemas.microsoft.com/office/drawing/2014/main" id="{E592317F-1ADB-4A1D-913C-1E6BC5165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29718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5">
            <a:extLst>
              <a:ext uri="{FF2B5EF4-FFF2-40B4-BE49-F238E27FC236}">
                <a16:creationId xmlns:a16="http://schemas.microsoft.com/office/drawing/2014/main" id="{182763B3-5398-4CAC-B8AD-481C4996F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74688"/>
            <a:ext cx="2743200" cy="183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6">
            <a:extLst>
              <a:ext uri="{FF2B5EF4-FFF2-40B4-BE49-F238E27FC236}">
                <a16:creationId xmlns:a16="http://schemas.microsoft.com/office/drawing/2014/main" id="{FB6544E7-5B5A-4722-8C26-08A1828AA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888" y="2941638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13083B8-38BC-4E68-ADD9-468854200DFD}"/>
              </a:ext>
            </a:extLst>
          </p:cNvPr>
          <p:cNvSpPr/>
          <p:nvPr/>
        </p:nvSpPr>
        <p:spPr>
          <a:xfrm>
            <a:off x="2273300" y="4789488"/>
            <a:ext cx="4572000" cy="1755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Lipids, Starches, Sugars, and Proteins</a:t>
            </a:r>
          </a:p>
          <a:p>
            <a:pPr>
              <a:defRPr/>
            </a:pPr>
            <a:r>
              <a:rPr lang="en-US" dirty="0"/>
              <a:t>Lipids- Sudan III stains lipids</a:t>
            </a:r>
          </a:p>
          <a:p>
            <a:pPr>
              <a:defRPr/>
            </a:pPr>
            <a:r>
              <a:rPr lang="en-US" dirty="0"/>
              <a:t>Starches– iodine turns blue black</a:t>
            </a:r>
          </a:p>
          <a:p>
            <a:pPr>
              <a:defRPr/>
            </a:pPr>
            <a:r>
              <a:rPr lang="en-US" dirty="0"/>
              <a:t>Sugar- benedicts turns colors when heated</a:t>
            </a:r>
          </a:p>
          <a:p>
            <a:pPr>
              <a:defRPr/>
            </a:pPr>
            <a:r>
              <a:rPr lang="en-US" dirty="0"/>
              <a:t>Proteins- Biuret turns purple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EFD42E06-518A-4E42-A84C-12D3DBBE6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F7D81676-D062-4FD1-9221-7A38933AE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12E8CDF9-B6A4-468D-818F-519A2A5BA9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altLang="en-US" b="1">
                <a:solidFill>
                  <a:srgbClr val="66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Monomers and Polymers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31FA0F8-4598-4032-9510-8786237EED5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04800" y="1447800"/>
            <a:ext cx="8382000" cy="4525963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sz="2800" i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Most macromolecules are polymers, built of monomers joined through polymerization.</a:t>
            </a:r>
          </a:p>
          <a:p>
            <a:pPr marL="0" indent="0" algn="ctr">
              <a:buFontTx/>
              <a:buNone/>
              <a:defRPr/>
            </a:pPr>
            <a:r>
              <a:rPr lang="en-US" sz="2800" i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Smaller units called monomers are joined to make polymers through polymerization.</a:t>
            </a:r>
          </a:p>
          <a:p>
            <a:pPr>
              <a:defRPr/>
            </a:pPr>
            <a:r>
              <a:rPr lang="en-US" sz="2800" b="1" u="sng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Monomers</a:t>
            </a:r>
            <a:r>
              <a:rPr lang="en-US" sz="28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: small, basic unit (ex. think Brick)</a:t>
            </a:r>
          </a:p>
          <a:p>
            <a:pPr lvl="1">
              <a:defRPr/>
            </a:pPr>
            <a:r>
              <a:rPr lang="en-US" sz="2400" u="sng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Monomers can be the same or unique</a:t>
            </a:r>
          </a:p>
          <a:p>
            <a:pPr>
              <a:defRPr/>
            </a:pPr>
            <a:r>
              <a:rPr lang="en-US" sz="2800" b="1" u="sng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Polymers</a:t>
            </a:r>
            <a:r>
              <a:rPr lang="en-US" sz="28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: complex structure made of monomers (ex. think Brick House)</a:t>
            </a:r>
          </a:p>
        </p:txBody>
      </p:sp>
      <p:sp>
        <p:nvSpPr>
          <p:cNvPr id="14340" name="Slide Number Placeholder 4">
            <a:extLst>
              <a:ext uri="{FF2B5EF4-FFF2-40B4-BE49-F238E27FC236}">
                <a16:creationId xmlns:a16="http://schemas.microsoft.com/office/drawing/2014/main" id="{A516E313-9071-460F-BBD9-A8F036AF8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5B8BC8-2479-4788-BCFE-0D8514E76F2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15" name="SMARTInkShape-19">
            <a:extLst>
              <a:ext uri="{FF2B5EF4-FFF2-40B4-BE49-F238E27FC236}">
                <a16:creationId xmlns:a16="http://schemas.microsoft.com/office/drawing/2014/main" id="{0814EA47-F124-465D-B7AE-EFFBCBC0CF8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187950" y="1963738"/>
            <a:ext cx="1258888" cy="26987"/>
          </a:xfrm>
          <a:custGeom>
            <a:avLst/>
            <a:gdLst/>
            <a:ahLst/>
            <a:cxnLst/>
            <a:rect l="0" t="0" r="0" b="0"/>
            <a:pathLst>
              <a:path w="1259087" h="26790">
                <a:moveTo>
                  <a:pt x="0" y="26789"/>
                </a:moveTo>
                <a:lnTo>
                  <a:pt x="0" y="26789"/>
                </a:lnTo>
                <a:lnTo>
                  <a:pt x="4741" y="22049"/>
                </a:lnTo>
                <a:lnTo>
                  <a:pt x="9715" y="19722"/>
                </a:lnTo>
                <a:lnTo>
                  <a:pt x="44033" y="17969"/>
                </a:lnTo>
                <a:lnTo>
                  <a:pt x="80736" y="17892"/>
                </a:lnTo>
                <a:lnTo>
                  <a:pt x="123031" y="17869"/>
                </a:lnTo>
                <a:lnTo>
                  <a:pt x="166982" y="17862"/>
                </a:lnTo>
                <a:lnTo>
                  <a:pt x="211423" y="17860"/>
                </a:lnTo>
                <a:lnTo>
                  <a:pt x="246530" y="17860"/>
                </a:lnTo>
                <a:lnTo>
                  <a:pt x="290004" y="17860"/>
                </a:lnTo>
                <a:lnTo>
                  <a:pt x="323361" y="17860"/>
                </a:lnTo>
                <a:lnTo>
                  <a:pt x="359020" y="17860"/>
                </a:lnTo>
                <a:lnTo>
                  <a:pt x="398021" y="17860"/>
                </a:lnTo>
                <a:lnTo>
                  <a:pt x="435859" y="17860"/>
                </a:lnTo>
                <a:lnTo>
                  <a:pt x="470536" y="17860"/>
                </a:lnTo>
                <a:lnTo>
                  <a:pt x="511379" y="16867"/>
                </a:lnTo>
                <a:lnTo>
                  <a:pt x="554994" y="10792"/>
                </a:lnTo>
                <a:lnTo>
                  <a:pt x="587115" y="12127"/>
                </a:lnTo>
                <a:lnTo>
                  <a:pt x="623421" y="16161"/>
                </a:lnTo>
                <a:lnTo>
                  <a:pt x="666590" y="14711"/>
                </a:lnTo>
                <a:lnTo>
                  <a:pt x="701870" y="10643"/>
                </a:lnTo>
                <a:lnTo>
                  <a:pt x="739113" y="9437"/>
                </a:lnTo>
                <a:lnTo>
                  <a:pt x="779913" y="9080"/>
                </a:lnTo>
                <a:lnTo>
                  <a:pt x="820366" y="8960"/>
                </a:lnTo>
                <a:lnTo>
                  <a:pt x="857019" y="8936"/>
                </a:lnTo>
                <a:lnTo>
                  <a:pt x="892924" y="8931"/>
                </a:lnTo>
                <a:lnTo>
                  <a:pt x="927682" y="8930"/>
                </a:lnTo>
                <a:lnTo>
                  <a:pt x="965101" y="8930"/>
                </a:lnTo>
                <a:lnTo>
                  <a:pt x="1008154" y="7938"/>
                </a:lnTo>
                <a:lnTo>
                  <a:pt x="1047410" y="828"/>
                </a:lnTo>
                <a:lnTo>
                  <a:pt x="1089403" y="49"/>
                </a:lnTo>
                <a:lnTo>
                  <a:pt x="1128944" y="2"/>
                </a:lnTo>
                <a:lnTo>
                  <a:pt x="1172621" y="0"/>
                </a:lnTo>
                <a:lnTo>
                  <a:pt x="1216516" y="0"/>
                </a:lnTo>
                <a:lnTo>
                  <a:pt x="1218800" y="0"/>
                </a:lnTo>
                <a:lnTo>
                  <a:pt x="1245113" y="8562"/>
                </a:lnTo>
                <a:lnTo>
                  <a:pt x="1257402" y="8898"/>
                </a:lnTo>
                <a:lnTo>
                  <a:pt x="1257964" y="9900"/>
                </a:lnTo>
                <a:lnTo>
                  <a:pt x="1259086" y="1786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SMARTInkShape-20">
            <a:extLst>
              <a:ext uri="{FF2B5EF4-FFF2-40B4-BE49-F238E27FC236}">
                <a16:creationId xmlns:a16="http://schemas.microsoft.com/office/drawing/2014/main" id="{DD195737-6F1D-440B-9EF1-2DC69829DB4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348288" y="2366963"/>
            <a:ext cx="2152650" cy="52387"/>
          </a:xfrm>
          <a:custGeom>
            <a:avLst/>
            <a:gdLst/>
            <a:ahLst/>
            <a:cxnLst/>
            <a:rect l="0" t="0" r="0" b="0"/>
            <a:pathLst>
              <a:path w="2152017" h="53579">
                <a:moveTo>
                  <a:pt x="0" y="53578"/>
                </a:moveTo>
                <a:lnTo>
                  <a:pt x="0" y="53578"/>
                </a:lnTo>
                <a:lnTo>
                  <a:pt x="4740" y="53578"/>
                </a:lnTo>
                <a:lnTo>
                  <a:pt x="6137" y="52586"/>
                </a:lnTo>
                <a:lnTo>
                  <a:pt x="7068" y="50932"/>
                </a:lnTo>
                <a:lnTo>
                  <a:pt x="8561" y="45890"/>
                </a:lnTo>
                <a:lnTo>
                  <a:pt x="11412" y="45200"/>
                </a:lnTo>
                <a:lnTo>
                  <a:pt x="55907" y="39918"/>
                </a:lnTo>
                <a:lnTo>
                  <a:pt x="95888" y="36272"/>
                </a:lnTo>
                <a:lnTo>
                  <a:pt x="136385" y="33122"/>
                </a:lnTo>
                <a:lnTo>
                  <a:pt x="178915" y="27623"/>
                </a:lnTo>
                <a:lnTo>
                  <a:pt x="217021" y="26954"/>
                </a:lnTo>
                <a:lnTo>
                  <a:pt x="257732" y="26822"/>
                </a:lnTo>
                <a:lnTo>
                  <a:pt x="300573" y="20659"/>
                </a:lnTo>
                <a:lnTo>
                  <a:pt x="341374" y="18413"/>
                </a:lnTo>
                <a:lnTo>
                  <a:pt x="378299" y="18023"/>
                </a:lnTo>
                <a:lnTo>
                  <a:pt x="418013" y="17908"/>
                </a:lnTo>
                <a:lnTo>
                  <a:pt x="454915" y="15228"/>
                </a:lnTo>
                <a:lnTo>
                  <a:pt x="479997" y="12721"/>
                </a:lnTo>
                <a:lnTo>
                  <a:pt x="521016" y="14904"/>
                </a:lnTo>
                <a:lnTo>
                  <a:pt x="559739" y="11141"/>
                </a:lnTo>
                <a:lnTo>
                  <a:pt x="601198" y="9585"/>
                </a:lnTo>
                <a:lnTo>
                  <a:pt x="639059" y="9124"/>
                </a:lnTo>
                <a:lnTo>
                  <a:pt x="676404" y="8987"/>
                </a:lnTo>
                <a:lnTo>
                  <a:pt x="717456" y="8947"/>
                </a:lnTo>
                <a:lnTo>
                  <a:pt x="755196" y="7943"/>
                </a:lnTo>
                <a:lnTo>
                  <a:pt x="792506" y="2794"/>
                </a:lnTo>
                <a:lnTo>
                  <a:pt x="833546" y="828"/>
                </a:lnTo>
                <a:lnTo>
                  <a:pt x="871283" y="246"/>
                </a:lnTo>
                <a:lnTo>
                  <a:pt x="908592" y="73"/>
                </a:lnTo>
                <a:lnTo>
                  <a:pt x="950624" y="22"/>
                </a:lnTo>
                <a:lnTo>
                  <a:pt x="993506" y="6"/>
                </a:lnTo>
                <a:lnTo>
                  <a:pt x="1032780" y="2"/>
                </a:lnTo>
                <a:lnTo>
                  <a:pt x="1074403" y="1"/>
                </a:lnTo>
                <a:lnTo>
                  <a:pt x="1113304" y="0"/>
                </a:lnTo>
                <a:lnTo>
                  <a:pt x="1154816" y="0"/>
                </a:lnTo>
                <a:lnTo>
                  <a:pt x="1193685" y="0"/>
                </a:lnTo>
                <a:lnTo>
                  <a:pt x="1235188" y="992"/>
                </a:lnTo>
                <a:lnTo>
                  <a:pt x="1273061" y="6137"/>
                </a:lnTo>
                <a:lnTo>
                  <a:pt x="1310411" y="8102"/>
                </a:lnTo>
                <a:lnTo>
                  <a:pt x="1351463" y="8685"/>
                </a:lnTo>
                <a:lnTo>
                  <a:pt x="1389203" y="8857"/>
                </a:lnTo>
                <a:lnTo>
                  <a:pt x="1425521" y="8908"/>
                </a:lnTo>
                <a:lnTo>
                  <a:pt x="1461417" y="8923"/>
                </a:lnTo>
                <a:lnTo>
                  <a:pt x="1497189" y="8928"/>
                </a:lnTo>
                <a:lnTo>
                  <a:pt x="1535899" y="8929"/>
                </a:lnTo>
                <a:lnTo>
                  <a:pt x="1570961" y="8929"/>
                </a:lnTo>
                <a:lnTo>
                  <a:pt x="1615525" y="8930"/>
                </a:lnTo>
                <a:lnTo>
                  <a:pt x="1659010" y="8930"/>
                </a:lnTo>
                <a:lnTo>
                  <a:pt x="1698909" y="8930"/>
                </a:lnTo>
                <a:lnTo>
                  <a:pt x="1739973" y="8930"/>
                </a:lnTo>
                <a:lnTo>
                  <a:pt x="1779725" y="8930"/>
                </a:lnTo>
                <a:lnTo>
                  <a:pt x="1822130" y="7938"/>
                </a:lnTo>
                <a:lnTo>
                  <a:pt x="1861988" y="1862"/>
                </a:lnTo>
                <a:lnTo>
                  <a:pt x="1877284" y="1820"/>
                </a:lnTo>
                <a:lnTo>
                  <a:pt x="1902631" y="5390"/>
                </a:lnTo>
                <a:lnTo>
                  <a:pt x="1942011" y="906"/>
                </a:lnTo>
                <a:lnTo>
                  <a:pt x="1984007" y="80"/>
                </a:lnTo>
                <a:lnTo>
                  <a:pt x="2023682" y="7"/>
                </a:lnTo>
                <a:lnTo>
                  <a:pt x="2066704" y="8103"/>
                </a:lnTo>
                <a:lnTo>
                  <a:pt x="2109491" y="8898"/>
                </a:lnTo>
                <a:lnTo>
                  <a:pt x="2152016" y="8930"/>
                </a:lnTo>
                <a:lnTo>
                  <a:pt x="2143125" y="893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B1EE532-783E-495E-AE1D-B05B4498F6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772400" cy="1371600"/>
          </a:xfrm>
        </p:spPr>
        <p:txBody>
          <a:bodyPr anchor="t"/>
          <a:lstStyle/>
          <a:p>
            <a:pPr eaLnBrk="1" hangingPunct="1"/>
            <a:r>
              <a:rPr lang="en-US" altLang="en-US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Polymers: </a:t>
            </a:r>
            <a:br>
              <a:rPr lang="en-US" altLang="en-US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000" b="1">
                <a:solidFill>
                  <a:srgbClr val="FF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Dehydration Reaction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AB3723CC-4725-4F81-8A13-F936F1F136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92100" y="1447800"/>
            <a:ext cx="8839200" cy="4038600"/>
          </a:xfrm>
        </p:spPr>
        <p:txBody>
          <a:bodyPr/>
          <a:lstStyle/>
          <a:p>
            <a:pPr eaLnBrk="1" hangingPunct="1"/>
            <a:r>
              <a:rPr lang="en-US" altLang="en-US" sz="2400">
                <a:solidFill>
                  <a:srgbClr val="FF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build a polymer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we must link monomers</a:t>
            </a:r>
          </a:p>
          <a:p>
            <a:pPr eaLnBrk="1" hangingPunct="1"/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polymers is called a dehydration reaction when monomers unit.</a:t>
            </a:r>
          </a:p>
          <a:p>
            <a:pPr lvl="1" eaLnBrk="1" hangingPunct="1"/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2 monosaccharides (glucose+ fructose) = 1 disaccharide (sucrose)</a:t>
            </a:r>
          </a:p>
          <a:p>
            <a:pPr eaLnBrk="1" hangingPunct="1"/>
            <a:r>
              <a:rPr lang="en-US" altLang="en-US" sz="2400">
                <a:solidFill>
                  <a:srgbClr val="FF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Removes a water 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molecule (gives off water)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82E36E68-9C5C-4342-865B-650D27ACC1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US" altLang="en-US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Breaking Polymers:</a:t>
            </a:r>
            <a:br>
              <a:rPr lang="en-US" altLang="en-US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Hydrolysis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7E56F124-9A92-4AB3-8466-14E61B5F13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610600" cy="4572000"/>
          </a:xfrm>
        </p:spPr>
        <p:txBody>
          <a:bodyPr/>
          <a:lstStyle/>
          <a:p>
            <a:pPr eaLnBrk="1" hangingPunct="1"/>
            <a:r>
              <a:rPr lang="en-US" altLang="en-US" sz="2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Breaking </a:t>
            </a:r>
            <a:r>
              <a:rPr lang="en-US" altLang="en-US" sz="2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polymers is called a hydrolysis reaction</a:t>
            </a:r>
          </a:p>
          <a:p>
            <a:pPr eaLnBrk="1" hangingPunct="1"/>
            <a:r>
              <a:rPr lang="en-US" altLang="en-US" sz="2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Opposite of Dehydration Reaction</a:t>
            </a:r>
          </a:p>
          <a:p>
            <a:pPr eaLnBrk="1" hangingPunct="1"/>
            <a:r>
              <a:rPr lang="en-US" altLang="en-US" sz="2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is </a:t>
            </a:r>
            <a:r>
              <a:rPr lang="en-US" altLang="en-US" sz="2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added</a:t>
            </a:r>
            <a:r>
              <a:rPr lang="en-US" altLang="en-US" sz="2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water forces its way in and breaks bonds</a:t>
            </a:r>
          </a:p>
          <a:p>
            <a:pPr eaLnBrk="1" hangingPunct="1"/>
            <a:r>
              <a:rPr lang="en-US" altLang="en-US" sz="2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Breaks big polymers into monomers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>
            <a:extLst>
              <a:ext uri="{FF2B5EF4-FFF2-40B4-BE49-F238E27FC236}">
                <a16:creationId xmlns:a16="http://schemas.microsoft.com/office/drawing/2014/main" id="{AEF3E6B0-4E1C-430B-84AD-FBA6E3DC6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4A14B40-D4E1-4B72-A089-016209DBEC1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C518FE29-4BCB-4854-8AD8-01EBCCBE1E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991600" cy="1143000"/>
          </a:xfrm>
        </p:spPr>
        <p:txBody>
          <a:bodyPr/>
          <a:lstStyle/>
          <a:p>
            <a:pPr eaLnBrk="1" hangingPunct="1"/>
            <a:r>
              <a:rPr lang="en-US" altLang="en-US" sz="4800" b="1">
                <a:solidFill>
                  <a:srgbClr val="66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 of Macromolecules: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E94B8EA7-9A69-40EF-AD68-3099EC1202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229600" cy="4525963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  <a:defRPr/>
            </a:pPr>
            <a:r>
              <a:rPr lang="en-US" sz="36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Carbohydrates</a:t>
            </a:r>
          </a:p>
          <a:p>
            <a:pPr marL="0" indent="0" eaLnBrk="1" hangingPunct="1">
              <a:buFontTx/>
              <a:buNone/>
              <a:defRPr/>
            </a:pPr>
            <a:endParaRPr lang="en-US" sz="36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sz="36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Lipids</a:t>
            </a:r>
          </a:p>
          <a:p>
            <a:pPr marL="0" indent="0" eaLnBrk="1" hangingPunct="1">
              <a:buFontTx/>
              <a:buNone/>
              <a:defRPr/>
            </a:pPr>
            <a:endParaRPr lang="en-US" sz="36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sz="36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Proteins</a:t>
            </a:r>
          </a:p>
          <a:p>
            <a:pPr marL="0" indent="0" eaLnBrk="1" hangingPunct="1">
              <a:buFontTx/>
              <a:buNone/>
              <a:defRPr/>
            </a:pPr>
            <a:endParaRPr lang="en-US" sz="36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sz="36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Nucleic Acids</a:t>
            </a:r>
          </a:p>
          <a:p>
            <a:pPr marL="609600" indent="-609600" eaLnBrk="1" hangingPunct="1">
              <a:buFontTx/>
              <a:buAutoNum type="arabicPeriod"/>
              <a:defRPr/>
            </a:pPr>
            <a:endParaRPr lang="en-US" sz="36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>
            <a:extLst>
              <a:ext uri="{FF2B5EF4-FFF2-40B4-BE49-F238E27FC236}">
                <a16:creationId xmlns:a16="http://schemas.microsoft.com/office/drawing/2014/main" id="{A1E7A577-5A4D-46B6-8734-4ACFF41CD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BA352C5-8BAE-4BBC-8494-896A83B4D0F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FE42CAE2-793D-49DC-9AC5-CC56C857E4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/>
          <a:lstStyle/>
          <a:p>
            <a:pPr eaLnBrk="1" hangingPunct="1"/>
            <a:r>
              <a:rPr lang="en-US" altLang="en-US" sz="4800" b="1">
                <a:solidFill>
                  <a:srgbClr val="66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Carbohydrates</a:t>
            </a:r>
            <a:r>
              <a:rPr lang="en-US" altLang="en-US" sz="1200" b="1">
                <a:solidFill>
                  <a:srgbClr val="66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en-US" altLang="en-US" sz="1600" b="1">
                <a:solidFill>
                  <a:srgbClr val="66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composed of Carbon, hydrogen and oxygen in a 1:2:1 ratio.</a:t>
            </a:r>
            <a:r>
              <a:rPr lang="en-US" altLang="en-US" sz="6000" b="1">
                <a:solidFill>
                  <a:srgbClr val="66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0485" name="Content Placeholder 1">
            <a:extLst>
              <a:ext uri="{FF2B5EF4-FFF2-40B4-BE49-F238E27FC236}">
                <a16:creationId xmlns:a16="http://schemas.microsoft.com/office/drawing/2014/main" id="{E3C28A90-A80D-4A1D-8FA2-058578E1D8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38600" y="1600200"/>
            <a:ext cx="4800600" cy="5029200"/>
          </a:xfrm>
        </p:spPr>
        <p:txBody>
          <a:bodyPr/>
          <a:lstStyle/>
          <a:p>
            <a:r>
              <a:rPr lang="en-US" altLang="en-US" sz="2800" u="sng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Function</a:t>
            </a: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short-term ENERGY </a:t>
            </a:r>
          </a:p>
          <a:p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800" u="sng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uses</a:t>
            </a: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structure/support</a:t>
            </a:r>
          </a:p>
          <a:p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800" u="sng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 in</a:t>
            </a: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sugar and starch (therefore breads, pastas, fruits and veggies)</a:t>
            </a:r>
          </a:p>
          <a:p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800" u="sng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 of</a:t>
            </a: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C, H, O in a 1:2:1 ratio</a:t>
            </a:r>
          </a:p>
        </p:txBody>
      </p:sp>
      <p:sp>
        <p:nvSpPr>
          <p:cNvPr id="8" name="SMARTInkShape-21">
            <a:extLst>
              <a:ext uri="{FF2B5EF4-FFF2-40B4-BE49-F238E27FC236}">
                <a16:creationId xmlns:a16="http://schemas.microsoft.com/office/drawing/2014/main" id="{16E1D0F5-4C50-4CCB-A1B9-FFBDBEF4A30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544888" y="1455738"/>
            <a:ext cx="768350" cy="4616450"/>
          </a:xfrm>
          <a:custGeom>
            <a:avLst/>
            <a:gdLst/>
            <a:ahLst/>
            <a:cxnLst/>
            <a:rect l="0" t="0" r="0" b="0"/>
            <a:pathLst>
              <a:path w="767945" h="4615816">
                <a:moveTo>
                  <a:pt x="723303" y="4615815"/>
                </a:moveTo>
                <a:lnTo>
                  <a:pt x="723303" y="4615815"/>
                </a:lnTo>
                <a:lnTo>
                  <a:pt x="702908" y="4607693"/>
                </a:lnTo>
                <a:lnTo>
                  <a:pt x="663278" y="4582395"/>
                </a:lnTo>
                <a:lnTo>
                  <a:pt x="619864" y="4559723"/>
                </a:lnTo>
                <a:lnTo>
                  <a:pt x="577494" y="4538451"/>
                </a:lnTo>
                <a:lnTo>
                  <a:pt x="535782" y="4517589"/>
                </a:lnTo>
                <a:lnTo>
                  <a:pt x="517921" y="4506013"/>
                </a:lnTo>
                <a:lnTo>
                  <a:pt x="479555" y="4479775"/>
                </a:lnTo>
                <a:lnTo>
                  <a:pt x="438105" y="4445966"/>
                </a:lnTo>
                <a:lnTo>
                  <a:pt x="395913" y="4404468"/>
                </a:lnTo>
                <a:lnTo>
                  <a:pt x="364905" y="4361070"/>
                </a:lnTo>
                <a:lnTo>
                  <a:pt x="341421" y="4320514"/>
                </a:lnTo>
                <a:lnTo>
                  <a:pt x="324719" y="4281550"/>
                </a:lnTo>
                <a:lnTo>
                  <a:pt x="315238" y="4242062"/>
                </a:lnTo>
                <a:lnTo>
                  <a:pt x="308330" y="4205304"/>
                </a:lnTo>
                <a:lnTo>
                  <a:pt x="304540" y="4163243"/>
                </a:lnTo>
                <a:lnTo>
                  <a:pt x="306437" y="4122597"/>
                </a:lnTo>
                <a:lnTo>
                  <a:pt x="310730" y="4088345"/>
                </a:lnTo>
                <a:lnTo>
                  <a:pt x="314647" y="4053061"/>
                </a:lnTo>
                <a:lnTo>
                  <a:pt x="319446" y="4017471"/>
                </a:lnTo>
                <a:lnTo>
                  <a:pt x="323514" y="3981790"/>
                </a:lnTo>
                <a:lnTo>
                  <a:pt x="331003" y="3943438"/>
                </a:lnTo>
                <a:lnTo>
                  <a:pt x="342152" y="3903300"/>
                </a:lnTo>
                <a:lnTo>
                  <a:pt x="355377" y="3863626"/>
                </a:lnTo>
                <a:lnTo>
                  <a:pt x="368225" y="3820451"/>
                </a:lnTo>
                <a:lnTo>
                  <a:pt x="384600" y="3778886"/>
                </a:lnTo>
                <a:lnTo>
                  <a:pt x="402019" y="3738788"/>
                </a:lnTo>
                <a:lnTo>
                  <a:pt x="419748" y="3695489"/>
                </a:lnTo>
                <a:lnTo>
                  <a:pt x="437569" y="3651240"/>
                </a:lnTo>
                <a:lnTo>
                  <a:pt x="449466" y="3620576"/>
                </a:lnTo>
                <a:lnTo>
                  <a:pt x="461368" y="3587104"/>
                </a:lnTo>
                <a:lnTo>
                  <a:pt x="473273" y="3555029"/>
                </a:lnTo>
                <a:lnTo>
                  <a:pt x="485178" y="3523245"/>
                </a:lnTo>
                <a:lnTo>
                  <a:pt x="497084" y="3489275"/>
                </a:lnTo>
                <a:lnTo>
                  <a:pt x="506345" y="3456979"/>
                </a:lnTo>
                <a:lnTo>
                  <a:pt x="514760" y="3425096"/>
                </a:lnTo>
                <a:lnTo>
                  <a:pt x="525114" y="3391083"/>
                </a:lnTo>
                <a:lnTo>
                  <a:pt x="536331" y="3356122"/>
                </a:lnTo>
                <a:lnTo>
                  <a:pt x="546938" y="3321732"/>
                </a:lnTo>
                <a:lnTo>
                  <a:pt x="554960" y="3289912"/>
                </a:lnTo>
                <a:lnTo>
                  <a:pt x="561833" y="3256587"/>
                </a:lnTo>
                <a:lnTo>
                  <a:pt x="567202" y="3221932"/>
                </a:lnTo>
                <a:lnTo>
                  <a:pt x="569589" y="3186686"/>
                </a:lnTo>
                <a:lnTo>
                  <a:pt x="570650" y="3151178"/>
                </a:lnTo>
                <a:lnTo>
                  <a:pt x="571121" y="3115552"/>
                </a:lnTo>
                <a:lnTo>
                  <a:pt x="571330" y="3079875"/>
                </a:lnTo>
                <a:lnTo>
                  <a:pt x="568778" y="3044174"/>
                </a:lnTo>
                <a:lnTo>
                  <a:pt x="564336" y="3008464"/>
                </a:lnTo>
                <a:lnTo>
                  <a:pt x="559054" y="2972749"/>
                </a:lnTo>
                <a:lnTo>
                  <a:pt x="553400" y="2939678"/>
                </a:lnTo>
                <a:lnTo>
                  <a:pt x="546587" y="2907451"/>
                </a:lnTo>
                <a:lnTo>
                  <a:pt x="536945" y="2873284"/>
                </a:lnTo>
                <a:lnTo>
                  <a:pt x="526045" y="2840900"/>
                </a:lnTo>
                <a:lnTo>
                  <a:pt x="513593" y="2809972"/>
                </a:lnTo>
                <a:lnTo>
                  <a:pt x="498138" y="2779689"/>
                </a:lnTo>
                <a:lnTo>
                  <a:pt x="483992" y="2749694"/>
                </a:lnTo>
                <a:lnTo>
                  <a:pt x="470099" y="2719826"/>
                </a:lnTo>
                <a:lnTo>
                  <a:pt x="454002" y="2690015"/>
                </a:lnTo>
                <a:lnTo>
                  <a:pt x="436926" y="2660229"/>
                </a:lnTo>
                <a:lnTo>
                  <a:pt x="419415" y="2630454"/>
                </a:lnTo>
                <a:lnTo>
                  <a:pt x="392822" y="2586793"/>
                </a:lnTo>
                <a:lnTo>
                  <a:pt x="365099" y="2547288"/>
                </a:lnTo>
                <a:lnTo>
                  <a:pt x="333182" y="2505596"/>
                </a:lnTo>
                <a:lnTo>
                  <a:pt x="304432" y="2466675"/>
                </a:lnTo>
                <a:lnTo>
                  <a:pt x="277063" y="2425156"/>
                </a:lnTo>
                <a:lnTo>
                  <a:pt x="250102" y="2387278"/>
                </a:lnTo>
                <a:lnTo>
                  <a:pt x="224254" y="2349928"/>
                </a:lnTo>
                <a:lnTo>
                  <a:pt x="202594" y="2307883"/>
                </a:lnTo>
                <a:lnTo>
                  <a:pt x="178758" y="2264998"/>
                </a:lnTo>
                <a:lnTo>
                  <a:pt x="158687" y="2225722"/>
                </a:lnTo>
                <a:lnTo>
                  <a:pt x="140172" y="2183107"/>
                </a:lnTo>
                <a:lnTo>
                  <a:pt x="122119" y="2139061"/>
                </a:lnTo>
                <a:lnTo>
                  <a:pt x="105194" y="2095583"/>
                </a:lnTo>
                <a:lnTo>
                  <a:pt x="92462" y="2056132"/>
                </a:lnTo>
                <a:lnTo>
                  <a:pt x="76563" y="2013465"/>
                </a:lnTo>
                <a:lnTo>
                  <a:pt x="60277" y="1969403"/>
                </a:lnTo>
                <a:lnTo>
                  <a:pt x="47734" y="1924929"/>
                </a:lnTo>
                <a:lnTo>
                  <a:pt x="32884" y="1881324"/>
                </a:lnTo>
                <a:lnTo>
                  <a:pt x="21758" y="1841836"/>
                </a:lnTo>
                <a:lnTo>
                  <a:pt x="13170" y="1799157"/>
                </a:lnTo>
                <a:lnTo>
                  <a:pt x="9192" y="1756084"/>
                </a:lnTo>
                <a:lnTo>
                  <a:pt x="3163" y="1716753"/>
                </a:lnTo>
                <a:lnTo>
                  <a:pt x="936" y="1675114"/>
                </a:lnTo>
                <a:lnTo>
                  <a:pt x="276" y="1636207"/>
                </a:lnTo>
                <a:lnTo>
                  <a:pt x="80" y="1594694"/>
                </a:lnTo>
                <a:lnTo>
                  <a:pt x="22" y="1556817"/>
                </a:lnTo>
                <a:lnTo>
                  <a:pt x="5" y="1520459"/>
                </a:lnTo>
                <a:lnTo>
                  <a:pt x="0" y="1485542"/>
                </a:lnTo>
                <a:lnTo>
                  <a:pt x="2644" y="1443929"/>
                </a:lnTo>
                <a:lnTo>
                  <a:pt x="7687" y="1402526"/>
                </a:lnTo>
                <a:lnTo>
                  <a:pt x="9675" y="1365684"/>
                </a:lnTo>
                <a:lnTo>
                  <a:pt x="18593" y="1329744"/>
                </a:lnTo>
                <a:lnTo>
                  <a:pt x="29909" y="1293982"/>
                </a:lnTo>
                <a:lnTo>
                  <a:pt x="35562" y="1258254"/>
                </a:lnTo>
                <a:lnTo>
                  <a:pt x="47994" y="1218344"/>
                </a:lnTo>
                <a:lnTo>
                  <a:pt x="58610" y="1174705"/>
                </a:lnTo>
                <a:lnTo>
                  <a:pt x="66733" y="1132622"/>
                </a:lnTo>
                <a:lnTo>
                  <a:pt x="73462" y="1095575"/>
                </a:lnTo>
                <a:lnTo>
                  <a:pt x="80448" y="1055774"/>
                </a:lnTo>
                <a:lnTo>
                  <a:pt x="87225" y="1015696"/>
                </a:lnTo>
                <a:lnTo>
                  <a:pt x="95758" y="976624"/>
                </a:lnTo>
                <a:lnTo>
                  <a:pt x="104037" y="936150"/>
                </a:lnTo>
                <a:lnTo>
                  <a:pt x="111484" y="892051"/>
                </a:lnTo>
                <a:lnTo>
                  <a:pt x="115478" y="847476"/>
                </a:lnTo>
                <a:lnTo>
                  <a:pt x="120705" y="811765"/>
                </a:lnTo>
                <a:lnTo>
                  <a:pt x="125155" y="769911"/>
                </a:lnTo>
                <a:lnTo>
                  <a:pt x="131914" y="731952"/>
                </a:lnTo>
                <a:lnTo>
                  <a:pt x="138283" y="691050"/>
                </a:lnTo>
                <a:lnTo>
                  <a:pt x="146253" y="656496"/>
                </a:lnTo>
                <a:lnTo>
                  <a:pt x="157836" y="615401"/>
                </a:lnTo>
                <a:lnTo>
                  <a:pt x="169678" y="572741"/>
                </a:lnTo>
                <a:lnTo>
                  <a:pt x="186312" y="530617"/>
                </a:lnTo>
                <a:lnTo>
                  <a:pt x="201577" y="490215"/>
                </a:lnTo>
                <a:lnTo>
                  <a:pt x="216793" y="447692"/>
                </a:lnTo>
                <a:lnTo>
                  <a:pt x="238613" y="405594"/>
                </a:lnTo>
                <a:lnTo>
                  <a:pt x="262032" y="366190"/>
                </a:lnTo>
                <a:lnTo>
                  <a:pt x="285767" y="327098"/>
                </a:lnTo>
                <a:lnTo>
                  <a:pt x="314305" y="286193"/>
                </a:lnTo>
                <a:lnTo>
                  <a:pt x="347613" y="249449"/>
                </a:lnTo>
                <a:lnTo>
                  <a:pt x="385262" y="209323"/>
                </a:lnTo>
                <a:lnTo>
                  <a:pt x="426084" y="177931"/>
                </a:lnTo>
                <a:lnTo>
                  <a:pt x="463840" y="151593"/>
                </a:lnTo>
                <a:lnTo>
                  <a:pt x="499961" y="127281"/>
                </a:lnTo>
                <a:lnTo>
                  <a:pt x="535760" y="109507"/>
                </a:lnTo>
                <a:lnTo>
                  <a:pt x="571494" y="90562"/>
                </a:lnTo>
                <a:lnTo>
                  <a:pt x="615154" y="73857"/>
                </a:lnTo>
                <a:lnTo>
                  <a:pt x="657847" y="53993"/>
                </a:lnTo>
                <a:lnTo>
                  <a:pt x="701685" y="39968"/>
                </a:lnTo>
                <a:lnTo>
                  <a:pt x="722415" y="35554"/>
                </a:lnTo>
                <a:lnTo>
                  <a:pt x="748072" y="33919"/>
                </a:lnTo>
                <a:lnTo>
                  <a:pt x="767873" y="25987"/>
                </a:lnTo>
                <a:lnTo>
                  <a:pt x="767944" y="33646"/>
                </a:lnTo>
                <a:lnTo>
                  <a:pt x="763208" y="39258"/>
                </a:lnTo>
                <a:lnTo>
                  <a:pt x="758237" y="41789"/>
                </a:lnTo>
                <a:lnTo>
                  <a:pt x="742220" y="48155"/>
                </a:lnTo>
                <a:lnTo>
                  <a:pt x="701362" y="76801"/>
                </a:lnTo>
                <a:lnTo>
                  <a:pt x="657643" y="108589"/>
                </a:lnTo>
                <a:lnTo>
                  <a:pt x="614069" y="135948"/>
                </a:lnTo>
                <a:lnTo>
                  <a:pt x="569709" y="170676"/>
                </a:lnTo>
                <a:lnTo>
                  <a:pt x="562692" y="177637"/>
                </a:lnTo>
                <a:lnTo>
                  <a:pt x="603211" y="139763"/>
                </a:lnTo>
                <a:lnTo>
                  <a:pt x="642584" y="113190"/>
                </a:lnTo>
                <a:lnTo>
                  <a:pt x="678623" y="89066"/>
                </a:lnTo>
                <a:lnTo>
                  <a:pt x="701287" y="73659"/>
                </a:lnTo>
                <a:lnTo>
                  <a:pt x="730301" y="48327"/>
                </a:lnTo>
                <a:lnTo>
                  <a:pt x="733921" y="46823"/>
                </a:lnTo>
                <a:lnTo>
                  <a:pt x="736335" y="44828"/>
                </a:lnTo>
                <a:lnTo>
                  <a:pt x="739017" y="39965"/>
                </a:lnTo>
                <a:lnTo>
                  <a:pt x="741036" y="26088"/>
                </a:lnTo>
                <a:lnTo>
                  <a:pt x="741106" y="21714"/>
                </a:lnTo>
                <a:lnTo>
                  <a:pt x="740133" y="20152"/>
                </a:lnTo>
                <a:lnTo>
                  <a:pt x="738491" y="19109"/>
                </a:lnTo>
                <a:lnTo>
                  <a:pt x="731441" y="17643"/>
                </a:lnTo>
                <a:lnTo>
                  <a:pt x="724935" y="16308"/>
                </a:lnTo>
                <a:lnTo>
                  <a:pt x="709124" y="10970"/>
                </a:lnTo>
                <a:lnTo>
                  <a:pt x="669033" y="8474"/>
                </a:lnTo>
                <a:lnTo>
                  <a:pt x="632053" y="5500"/>
                </a:lnTo>
                <a:lnTo>
                  <a:pt x="595237" y="0"/>
                </a:lnTo>
                <a:lnTo>
                  <a:pt x="571586" y="405"/>
                </a:lnTo>
                <a:lnTo>
                  <a:pt x="528704" y="12478"/>
                </a:lnTo>
                <a:lnTo>
                  <a:pt x="508990" y="1702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>
            <a:extLst>
              <a:ext uri="{FF2B5EF4-FFF2-40B4-BE49-F238E27FC236}">
                <a16:creationId xmlns:a16="http://schemas.microsoft.com/office/drawing/2014/main" id="{984BA8A4-299A-45C0-9406-D1D29B985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4E39BC-2D87-47D4-8922-2A36B181806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313C910C-9469-46BA-B087-535858FB56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534400" cy="5257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Monomer = </a:t>
            </a:r>
            <a:r>
              <a:rPr lang="en-US" altLang="en-US" sz="2800" b="1" u="sng">
                <a:solidFill>
                  <a:srgbClr val="66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</a:t>
            </a:r>
            <a:r>
              <a:rPr lang="en-US" altLang="en-US" sz="2800">
                <a:solidFill>
                  <a:srgbClr val="66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saccharides</a:t>
            </a: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sugar molecules</a:t>
            </a:r>
          </a:p>
          <a:p>
            <a:pPr marL="990600" lvl="1" indent="-533400" eaLnBrk="1" hangingPunct="1"/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Ex. Glucose (main fuel for cell), Galactose (milk), Fructose (fruit)</a:t>
            </a:r>
            <a:endParaRPr lang="en-US" altLang="en-US" sz="2000" i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90600" lvl="1" indent="-533400" eaLnBrk="1" hangingPunct="1"/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90600" lvl="1" indent="-533400" eaLnBrk="1" hangingPunct="1"/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90600" lvl="1" indent="-533400" eaLnBrk="1" hangingPunct="1"/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90600" lvl="1" indent="-533400" eaLnBrk="1" hangingPunct="1"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eaLnBrk="1" hangingPunct="1"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Polymer = </a:t>
            </a:r>
            <a:r>
              <a:rPr lang="en-US" altLang="en-US" sz="2800" b="1" u="sng">
                <a:solidFill>
                  <a:srgbClr val="66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</a:t>
            </a:r>
            <a:r>
              <a:rPr lang="en-US" altLang="en-US" sz="2800">
                <a:solidFill>
                  <a:srgbClr val="66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saccharides</a:t>
            </a: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molecules formed by </a:t>
            </a: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monosaccharides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90600" lvl="1" indent="-533400" eaLnBrk="1" hangingPunct="1"/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Ex. Starch (how plants store sugar, grains), Glycogen (how animals store sugar), Cellulose (structural support in plant cell walls)</a:t>
            </a:r>
            <a:endParaRPr lang="en-US" altLang="en-US" sz="2000" i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0" name="Rectangle 16">
            <a:extLst>
              <a:ext uri="{FF2B5EF4-FFF2-40B4-BE49-F238E27FC236}">
                <a16:creationId xmlns:a16="http://schemas.microsoft.com/office/drawing/2014/main" id="{8B13C109-8226-4068-A912-E25A3D0BB5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66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types of Carbohydrates: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3FE622B7-7645-4A27-8B62-9CA02C5093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00D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Storage </a:t>
            </a:r>
            <a:r>
              <a:rPr lang="en-US" altLang="en-US">
                <a:solidFill>
                  <a:srgbClr val="66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Carbs</a:t>
            </a:r>
          </a:p>
        </p:txBody>
      </p:sp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0D668E58-6193-4A82-A105-B5112EB3D07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calories/milligram</a:t>
            </a:r>
          </a:p>
          <a:p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it is short term energy, your body can access it very easily so it is the FIRST thing you will break down to get energy when you need it!</a:t>
            </a: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E43BEE04-FF55-40F9-BE87-B76B80DAD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4AE43D-6A5D-4074-8470-FE2FCBD21E0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3307</TotalTime>
  <Words>1069</Words>
  <Application>Microsoft Office PowerPoint</Application>
  <PresentationFormat>On-screen Show (4:3)</PresentationFormat>
  <Paragraphs>175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Verdana</vt:lpstr>
      <vt:lpstr>MS PGothic</vt:lpstr>
      <vt:lpstr>Arial</vt:lpstr>
      <vt:lpstr>Century Gothic</vt:lpstr>
      <vt:lpstr>Wingdings 2</vt:lpstr>
      <vt:lpstr>Wingdings</vt:lpstr>
      <vt:lpstr>Times New Roman</vt:lpstr>
      <vt:lpstr>Default Design</vt:lpstr>
      <vt:lpstr>Austin</vt:lpstr>
      <vt:lpstr>1_Austin</vt:lpstr>
      <vt:lpstr>PowerPoint Presentation</vt:lpstr>
      <vt:lpstr>What are Macromolecules?</vt:lpstr>
      <vt:lpstr>Monomers and Polymers</vt:lpstr>
      <vt:lpstr>Building Polymers:  Dehydration Reaction</vt:lpstr>
      <vt:lpstr>Breaking Polymers: Hydrolysis</vt:lpstr>
      <vt:lpstr>Types of Macromolecules:</vt:lpstr>
      <vt:lpstr>Carbohydratesare composed of Carbon, hydrogen and oxygen in a 1:2:1 ratio. </vt:lpstr>
      <vt:lpstr>2 types of Carbohydrates:</vt:lpstr>
      <vt:lpstr>Energy Storage of Carbs</vt:lpstr>
      <vt:lpstr>Lipids- NON SOLULBLE GROUP OF LARGE AND VARIED MOLECULES MADE OF CARBON AND HYDROGEN AND OXYGEN</vt:lpstr>
      <vt:lpstr>Lipids</vt:lpstr>
      <vt:lpstr>Lipids</vt:lpstr>
      <vt:lpstr>Phospholipids = a special lipid</vt:lpstr>
      <vt:lpstr>Proteins- CAN CONTAIN NITROGEN, SULFUR AND PHOSPHOROUS</vt:lpstr>
      <vt:lpstr>Functions of Proteins</vt:lpstr>
      <vt:lpstr>Proteins</vt:lpstr>
      <vt:lpstr>PowerPoint Presentation</vt:lpstr>
      <vt:lpstr>Proteins</vt:lpstr>
      <vt:lpstr>PowerPoint Presentation</vt:lpstr>
      <vt:lpstr>Nucleic Acids</vt:lpstr>
      <vt:lpstr>Nucleic Acids</vt:lpstr>
      <vt:lpstr>Adenosine Triphosphate- ATP</vt:lpstr>
      <vt:lpstr>Energy Storage of Nucleic Acids</vt:lpstr>
      <vt:lpstr>Structure and Function</vt:lpstr>
      <vt:lpstr>Why wouldn’t the carbohydrate pictured by  a good choice for transmitting and storing genetic information?</vt:lpstr>
      <vt:lpstr>PowerPoint Presentation</vt:lpstr>
      <vt:lpstr>PowerPoint Presentation</vt:lpstr>
    </vt:vector>
  </TitlesOfParts>
  <Company>Anderson School District 4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Honors Biology Ch 2-3 Carbon Compounds</dc:title>
  <dc:creator>ASD4</dc:creator>
  <cp:lastModifiedBy>Katherine P. Aune</cp:lastModifiedBy>
  <cp:revision>123</cp:revision>
  <cp:lastPrinted>2017-09-26T16:28:52Z</cp:lastPrinted>
  <dcterms:created xsi:type="dcterms:W3CDTF">2008-09-02T02:10:51Z</dcterms:created>
  <dcterms:modified xsi:type="dcterms:W3CDTF">2019-10-11T21:01:34Z</dcterms:modified>
</cp:coreProperties>
</file>